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104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06.10.14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06.10.14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5842295"/>
            <a:ext cx="6400800" cy="530716"/>
          </a:xfrm>
        </p:spPr>
        <p:txBody>
          <a:bodyPr/>
          <a:lstStyle/>
          <a:p>
            <a:r>
              <a:rPr lang="fr-FR" dirty="0" smtClean="0"/>
              <a:t>Cardinaux </a:t>
            </a:r>
            <a:r>
              <a:rPr lang="fr-FR" dirty="0" err="1" smtClean="0"/>
              <a:t>yan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Type </a:t>
            </a:r>
            <a:r>
              <a:rPr lang="fr-FR" b="1" dirty="0" smtClean="0"/>
              <a:t>de menu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5" y="5330239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3" y="5785852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menu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91" y="2851360"/>
            <a:ext cx="4063094" cy="28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Quick lunch / Menu du jour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714403"/>
            <a:ext cx="4038600" cy="42301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sz="2800" b="1" i="1" dirty="0" smtClean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 smtClean="0"/>
              <a:t>Nourriture préparée en </a:t>
            </a:r>
            <a:r>
              <a:rPr lang="fr-CH" sz="2800" b="1" dirty="0" smtClean="0"/>
              <a:t>peu de temps</a:t>
            </a:r>
            <a:r>
              <a:rPr lang="fr-CH" sz="2800" dirty="0" smtClean="0"/>
              <a:t>, </a:t>
            </a:r>
            <a:r>
              <a:rPr lang="fr-CH" sz="2800" dirty="0"/>
              <a:t>à un </a:t>
            </a:r>
            <a:r>
              <a:rPr lang="fr-CH" sz="2800" b="1" dirty="0"/>
              <a:t>prix </a:t>
            </a:r>
            <a:r>
              <a:rPr lang="fr-CH" sz="2800" b="1" dirty="0" smtClean="0"/>
              <a:t>avantageux</a:t>
            </a:r>
          </a:p>
          <a:p>
            <a:pPr marL="0" indent="0">
              <a:buNone/>
            </a:pPr>
            <a:endParaRPr lang="fr-CH" sz="2800" b="1" dirty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Composition</a:t>
            </a:r>
            <a:endParaRPr lang="fr-CH" sz="2800" b="1" i="1" dirty="0">
              <a:solidFill>
                <a:srgbClr val="860908"/>
              </a:solidFill>
            </a:endParaRPr>
          </a:p>
          <a:p>
            <a:r>
              <a:rPr lang="fr-CH" sz="2800" dirty="0"/>
              <a:t>S</a:t>
            </a:r>
            <a:r>
              <a:rPr lang="fr-CH" sz="2800" dirty="0" smtClean="0"/>
              <a:t>ervi </a:t>
            </a:r>
            <a:r>
              <a:rPr lang="fr-CH" sz="2800" b="1" dirty="0"/>
              <a:t>sur </a:t>
            </a:r>
            <a:r>
              <a:rPr lang="fr-CH" sz="2800" b="1" dirty="0" smtClean="0"/>
              <a:t>assiette </a:t>
            </a:r>
            <a:r>
              <a:rPr lang="fr-CH" sz="2800" dirty="0" smtClean="0"/>
              <a:t>: potage</a:t>
            </a:r>
            <a:r>
              <a:rPr lang="fr-CH" sz="2800" dirty="0"/>
              <a:t>, </a:t>
            </a:r>
            <a:r>
              <a:rPr lang="fr-CH" sz="2800" dirty="0" smtClean="0"/>
              <a:t>jus de fruits, salade</a:t>
            </a:r>
          </a:p>
          <a:p>
            <a:r>
              <a:rPr lang="fr-CH" sz="2800" dirty="0" smtClean="0"/>
              <a:t>Mets servis et consommés rapidement (assiette du jour) </a:t>
            </a:r>
          </a:p>
          <a:p>
            <a:pPr marL="0" indent="0">
              <a:buNone/>
            </a:pPr>
            <a:r>
              <a:rPr lang="fr-CH" sz="2800" dirty="0" smtClean="0"/>
              <a:t> </a:t>
            </a:r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 smtClean="0"/>
              <a:t>Snack-bars / Restaurants du personnel / Restaurants de ville / Fast-food / A l’emporter</a:t>
            </a:r>
            <a:endParaRPr lang="fr-CH" sz="2800" dirty="0"/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6" name="Espace réservé du contenu 5" descr="20080304124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30" b="-39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5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Business Lunch / Repas d’affaires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74163"/>
            <a:ext cx="4038600" cy="46040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2800" b="1" i="1" dirty="0" smtClean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/>
              <a:t>Repas </a:t>
            </a:r>
            <a:r>
              <a:rPr lang="fr-CH" sz="2800" dirty="0" smtClean="0"/>
              <a:t>de midi permettant aux </a:t>
            </a:r>
            <a:r>
              <a:rPr lang="fr-CH" sz="2800" b="1" dirty="0" smtClean="0"/>
              <a:t>hommes d’affaires </a:t>
            </a:r>
            <a:r>
              <a:rPr lang="fr-CH" sz="2800" dirty="0" smtClean="0"/>
              <a:t>et à leurs </a:t>
            </a:r>
            <a:r>
              <a:rPr lang="fr-CH" sz="2800" b="1" dirty="0" smtClean="0"/>
              <a:t>clients</a:t>
            </a:r>
            <a:r>
              <a:rPr lang="fr-CH" sz="2800" dirty="0" smtClean="0"/>
              <a:t> de s’alimenter tout en discutant</a:t>
            </a: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Composition</a:t>
            </a:r>
            <a:endParaRPr lang="fr-CH" sz="2800" b="1" i="1" dirty="0">
              <a:solidFill>
                <a:srgbClr val="860908"/>
              </a:solidFill>
            </a:endParaRPr>
          </a:p>
          <a:p>
            <a:r>
              <a:rPr lang="fr-CH" sz="2800" dirty="0" smtClean="0"/>
              <a:t>Menu comprenant </a:t>
            </a:r>
            <a:r>
              <a:rPr lang="fr-CH" sz="2800" b="1" dirty="0" smtClean="0"/>
              <a:t>3 à 4 services</a:t>
            </a:r>
          </a:p>
          <a:p>
            <a:r>
              <a:rPr lang="fr-CH" sz="2800" dirty="0" smtClean="0"/>
              <a:t>Facile à </a:t>
            </a:r>
            <a:r>
              <a:rPr lang="fr-CH" sz="2800" b="1" dirty="0" smtClean="0"/>
              <a:t>digérer</a:t>
            </a:r>
          </a:p>
          <a:p>
            <a:r>
              <a:rPr lang="fr-CH" sz="2800" dirty="0" smtClean="0"/>
              <a:t>Préparation passablement </a:t>
            </a:r>
            <a:r>
              <a:rPr lang="fr-CH" sz="2800" b="1" dirty="0" smtClean="0"/>
              <a:t>élaborée</a:t>
            </a:r>
          </a:p>
          <a:p>
            <a:r>
              <a:rPr lang="fr-CH" sz="2800" dirty="0" smtClean="0"/>
              <a:t>Aliments servis en </a:t>
            </a:r>
            <a:r>
              <a:rPr lang="fr-CH" sz="2800" b="1" dirty="0" smtClean="0"/>
              <a:t>petites quantités </a:t>
            </a:r>
            <a:r>
              <a:rPr lang="fr-CH" sz="2800" dirty="0" smtClean="0"/>
              <a:t>et dressés avec raffinement </a:t>
            </a: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 smtClean="0"/>
              <a:t>Restaurants (en ville, abords des villes, service performant)</a:t>
            </a:r>
            <a:endParaRPr lang="fr-CH" sz="2800" dirty="0"/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 descr="affai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91" b="-36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83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Menu de gala / Menu de fête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488074"/>
            <a:ext cx="4038600" cy="49784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2800" b="1" i="1" dirty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/>
              <a:t>Repas servi à l’occasion de </a:t>
            </a:r>
            <a:r>
              <a:rPr lang="fr-CH" sz="2800" b="1" dirty="0"/>
              <a:t>fêtes </a:t>
            </a:r>
            <a:r>
              <a:rPr lang="fr-CH" sz="2800" dirty="0"/>
              <a:t>ou de </a:t>
            </a:r>
            <a:r>
              <a:rPr lang="fr-CH" sz="2800" b="1" dirty="0"/>
              <a:t>manifestations</a:t>
            </a:r>
          </a:p>
          <a:p>
            <a:r>
              <a:rPr lang="fr-CH" sz="2800" dirty="0"/>
              <a:t>Le </a:t>
            </a:r>
            <a:r>
              <a:rPr lang="fr-CH" sz="2800" b="1" dirty="0"/>
              <a:t>choix</a:t>
            </a:r>
            <a:r>
              <a:rPr lang="fr-CH" sz="2800" dirty="0"/>
              <a:t> des mets doit être particulier</a:t>
            </a:r>
          </a:p>
          <a:p>
            <a:r>
              <a:rPr lang="fr-CH" sz="2800" b="1" dirty="0"/>
              <a:t>Ambiance</a:t>
            </a:r>
            <a:r>
              <a:rPr lang="fr-CH" sz="2800" dirty="0"/>
              <a:t> de fête : décorations, musique, </a:t>
            </a:r>
            <a:r>
              <a:rPr lang="fr-CH" sz="2800" dirty="0" smtClean="0"/>
              <a:t>attractions</a:t>
            </a:r>
          </a:p>
          <a:p>
            <a:pPr marL="0" indent="0">
              <a:buNone/>
            </a:pPr>
            <a:endParaRPr lang="fr-CH" sz="1900" dirty="0"/>
          </a:p>
          <a:p>
            <a:pPr marL="0" indent="0">
              <a:buNone/>
            </a:pPr>
            <a:r>
              <a:rPr lang="fr-CH" sz="2800" b="1" i="1" dirty="0">
                <a:solidFill>
                  <a:srgbClr val="860908"/>
                </a:solidFill>
              </a:rPr>
              <a:t>Composition</a:t>
            </a:r>
          </a:p>
          <a:p>
            <a:r>
              <a:rPr lang="fr-CH" sz="2800" dirty="0"/>
              <a:t>Menu de </a:t>
            </a:r>
            <a:r>
              <a:rPr lang="fr-CH" sz="2800" b="1" dirty="0"/>
              <a:t>4 services et plus</a:t>
            </a:r>
          </a:p>
          <a:p>
            <a:r>
              <a:rPr lang="fr-CH" sz="2800" b="1" dirty="0"/>
              <a:t>Sélection</a:t>
            </a:r>
            <a:r>
              <a:rPr lang="fr-CH" sz="2800" dirty="0"/>
              <a:t> des marchandises</a:t>
            </a:r>
          </a:p>
          <a:p>
            <a:r>
              <a:rPr lang="fr-CH" sz="2800" dirty="0"/>
              <a:t>Mets faciles à </a:t>
            </a:r>
            <a:r>
              <a:rPr lang="fr-CH" sz="2800" b="1" dirty="0"/>
              <a:t>digérer</a:t>
            </a:r>
          </a:p>
          <a:p>
            <a:r>
              <a:rPr lang="fr-CH" sz="2800" dirty="0"/>
              <a:t>Choix de mets pouvant plaire à tous les </a:t>
            </a:r>
            <a:r>
              <a:rPr lang="fr-CH" sz="2800" dirty="0" smtClean="0"/>
              <a:t>convives</a:t>
            </a:r>
          </a:p>
          <a:p>
            <a:pPr marL="0" indent="0">
              <a:buNone/>
            </a:pPr>
            <a:endParaRPr lang="fr-CH" sz="1900" dirty="0"/>
          </a:p>
          <a:p>
            <a:pPr marL="0" indent="0">
              <a:buNone/>
            </a:pPr>
            <a:r>
              <a:rPr lang="fr-CH" sz="2800" b="1" i="1" dirty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/>
              <a:t>Baptêmes / Mariages / Entreprises / Noël / Saint-Sylvestre</a:t>
            </a:r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 descr="repas-de-mariage_mi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37" b="-63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41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Menu </a:t>
            </a:r>
            <a:r>
              <a:rPr lang="fr-FR" b="1" dirty="0" smtClean="0"/>
              <a:t>des collaborateurs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714403"/>
            <a:ext cx="4038600" cy="42301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2800" b="1" i="1" dirty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/>
              <a:t>Nourriture </a:t>
            </a:r>
            <a:r>
              <a:rPr lang="fr-CH" sz="2800" b="1" dirty="0"/>
              <a:t>saine</a:t>
            </a:r>
            <a:r>
              <a:rPr lang="fr-CH" sz="2800" dirty="0"/>
              <a:t>, préparée avec des </a:t>
            </a:r>
            <a:r>
              <a:rPr lang="fr-CH" sz="2800" b="1" dirty="0"/>
              <a:t>produits de qualité </a:t>
            </a:r>
            <a:r>
              <a:rPr lang="fr-CH" sz="2800" dirty="0"/>
              <a:t>et d’un </a:t>
            </a:r>
            <a:r>
              <a:rPr lang="fr-CH" sz="2800" b="1" dirty="0"/>
              <a:t>goût irréprochable</a:t>
            </a:r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b="1" i="1" dirty="0">
                <a:solidFill>
                  <a:srgbClr val="860908"/>
                </a:solidFill>
              </a:rPr>
              <a:t>Composition</a:t>
            </a:r>
          </a:p>
          <a:p>
            <a:r>
              <a:rPr lang="fr-CH" sz="2800" dirty="0"/>
              <a:t>Repas spécial pour le personnel</a:t>
            </a:r>
          </a:p>
          <a:p>
            <a:r>
              <a:rPr lang="fr-CH" sz="2800" dirty="0"/>
              <a:t>Assiette du jour, voire 2 à 3 services</a:t>
            </a:r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b="1" i="1" dirty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/>
              <a:t>Faire bénéficier le personnel d’une bonne alimentation contribue à garantir un </a:t>
            </a:r>
            <a:r>
              <a:rPr lang="fr-CH" sz="2800" b="1" dirty="0"/>
              <a:t>bon climat de travail</a:t>
            </a:r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0" name="Espace réservé du contenu 9" descr="0116915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137" b="-36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625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Menu </a:t>
            </a:r>
            <a:r>
              <a:rPr lang="fr-FR" b="1" dirty="0" smtClean="0"/>
              <a:t>pour enfants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550792"/>
            <a:ext cx="4038600" cy="46274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2800" b="1" i="1" dirty="0" smtClean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 smtClean="0"/>
              <a:t>Les enfants sont des </a:t>
            </a:r>
            <a:r>
              <a:rPr lang="fr-CH" sz="2800" b="1" dirty="0" smtClean="0"/>
              <a:t>clients importants</a:t>
            </a:r>
          </a:p>
          <a:p>
            <a:r>
              <a:rPr lang="fr-CH" sz="2800" dirty="0" smtClean="0"/>
              <a:t>Ils ont eux aussi des </a:t>
            </a:r>
            <a:r>
              <a:rPr lang="fr-CH" sz="2800" b="1" dirty="0" smtClean="0"/>
              <a:t>désirs particuliers</a:t>
            </a:r>
          </a:p>
          <a:p>
            <a:pPr marL="0" indent="0">
              <a:buNone/>
            </a:pPr>
            <a:endParaRPr lang="fr-CH" sz="2800" b="1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Composition</a:t>
            </a:r>
          </a:p>
          <a:p>
            <a:r>
              <a:rPr lang="fr-CH" sz="2800" dirty="0" smtClean="0"/>
              <a:t>Mets appréciés : potages clairs avec garnitures, escalope panée, hamburger, p</a:t>
            </a:r>
            <a:r>
              <a:rPr lang="fr-CH" sz="2800" dirty="0" smtClean="0"/>
              <a:t>âtes, purée, pommes frites, carottes, glace, crèmes…</a:t>
            </a:r>
          </a:p>
          <a:p>
            <a:r>
              <a:rPr lang="fr-CH" sz="2800" dirty="0" smtClean="0"/>
              <a:t>Tenir compte d’une </a:t>
            </a:r>
            <a:r>
              <a:rPr lang="fr-CH" sz="2800" b="1" dirty="0" smtClean="0"/>
              <a:t>alimentation saine</a:t>
            </a:r>
          </a:p>
          <a:p>
            <a:pPr marL="0" indent="0">
              <a:buNone/>
            </a:pPr>
            <a:endParaRPr lang="fr-CH" sz="2800" b="1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 smtClean="0"/>
              <a:t>H</a:t>
            </a:r>
            <a:r>
              <a:rPr lang="fr-CH" sz="2800" dirty="0" smtClean="0"/>
              <a:t>ôtels pour familles / Restaurants dont la clientèle est consitituée de familles</a:t>
            </a:r>
            <a:endParaRPr lang="fr-CH" sz="2800" dirty="0" smtClean="0"/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 descr="enfant_néophobie-300x2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43" b="-36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603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Menu </a:t>
            </a:r>
            <a:r>
              <a:rPr lang="fr-FR" b="1" dirty="0" smtClean="0"/>
              <a:t>pour les a</a:t>
            </a:r>
            <a:r>
              <a:rPr lang="fr-FR" b="1" dirty="0" smtClean="0"/>
              <a:t>înés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426137"/>
            <a:ext cx="4038600" cy="49546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2800" b="1" i="1" dirty="0" smtClean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 smtClean="0"/>
              <a:t>Personnes d’un certain </a:t>
            </a:r>
            <a:r>
              <a:rPr lang="fr-CH" sz="2800" dirty="0" smtClean="0"/>
              <a:t>âge appréciant les </a:t>
            </a:r>
            <a:r>
              <a:rPr lang="fr-CH" sz="2800" b="1" dirty="0" smtClean="0"/>
              <a:t>mets connus </a:t>
            </a:r>
            <a:r>
              <a:rPr lang="fr-CH" sz="2800" dirty="0" smtClean="0"/>
              <a:t>et </a:t>
            </a:r>
            <a:r>
              <a:rPr lang="fr-CH" sz="2800" b="1" dirty="0" smtClean="0"/>
              <a:t>traditionnels</a:t>
            </a:r>
            <a:r>
              <a:rPr lang="fr-CH" sz="2800" dirty="0" smtClean="0"/>
              <a:t> (un changement s’opère depuis qu’ils voyagent)</a:t>
            </a: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Composition</a:t>
            </a:r>
          </a:p>
          <a:p>
            <a:r>
              <a:rPr lang="fr-CH" sz="2800" dirty="0" smtClean="0"/>
              <a:t>Petits menus </a:t>
            </a:r>
            <a:r>
              <a:rPr lang="fr-CH" sz="2800" b="1" dirty="0" smtClean="0"/>
              <a:t>(2 à 3 services)</a:t>
            </a:r>
          </a:p>
          <a:p>
            <a:r>
              <a:rPr lang="fr-CH" sz="2800" dirty="0" smtClean="0"/>
              <a:t>Avec un </a:t>
            </a:r>
            <a:r>
              <a:rPr lang="fr-CH" sz="2800" b="1" dirty="0" smtClean="0"/>
              <a:t>potage</a:t>
            </a:r>
          </a:p>
          <a:p>
            <a:r>
              <a:rPr lang="fr-CH" sz="2800" b="1" dirty="0" smtClean="0"/>
              <a:t>Petites</a:t>
            </a:r>
            <a:r>
              <a:rPr lang="fr-CH" sz="2800" dirty="0" smtClean="0"/>
              <a:t> portions</a:t>
            </a:r>
          </a:p>
          <a:p>
            <a:r>
              <a:rPr lang="fr-CH" sz="2800" dirty="0" smtClean="0"/>
              <a:t>Mets faciles à </a:t>
            </a:r>
            <a:r>
              <a:rPr lang="fr-CH" sz="2800" b="1" dirty="0" smtClean="0"/>
              <a:t>digérer</a:t>
            </a:r>
          </a:p>
          <a:p>
            <a:r>
              <a:rPr lang="fr-CH" sz="2800" dirty="0" smtClean="0"/>
              <a:t>Pas d’aliments </a:t>
            </a:r>
            <a:r>
              <a:rPr lang="fr-CH" sz="2800" b="1" dirty="0" smtClean="0"/>
              <a:t>flatulents</a:t>
            </a:r>
          </a:p>
          <a:p>
            <a:r>
              <a:rPr lang="fr-CH" sz="2800" dirty="0" smtClean="0"/>
              <a:t>Mets </a:t>
            </a:r>
            <a:r>
              <a:rPr lang="fr-CH" sz="2800" b="1" dirty="0" smtClean="0"/>
              <a:t>faciles</a:t>
            </a:r>
            <a:r>
              <a:rPr lang="fr-CH" sz="2800" dirty="0" smtClean="0"/>
              <a:t> à manger (tendres, sans os, sans ar</a:t>
            </a:r>
            <a:r>
              <a:rPr lang="fr-CH" sz="2800" dirty="0" smtClean="0"/>
              <a:t>êtes)</a:t>
            </a: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 smtClean="0"/>
              <a:t>Etablissements qui ont des personnes </a:t>
            </a:r>
            <a:r>
              <a:rPr lang="fr-CH" sz="2800" dirty="0" smtClean="0"/>
              <a:t>âgées pour clientèle / EMS / Hôpitaux</a:t>
            </a:r>
            <a:endParaRPr lang="fr-CH" sz="2800" dirty="0" smtClean="0"/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 descr="repas-personnes-agees_mag_bann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55" b="-37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0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Menu </a:t>
            </a:r>
            <a:r>
              <a:rPr lang="fr-FR" b="1" dirty="0" smtClean="0"/>
              <a:t>spécial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752" y="1714015"/>
            <a:ext cx="4038600" cy="47914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2800" b="1" i="1" dirty="0" smtClean="0">
                <a:solidFill>
                  <a:schemeClr val="accent1"/>
                </a:solidFill>
              </a:rPr>
              <a:t>Définition</a:t>
            </a:r>
          </a:p>
          <a:p>
            <a:r>
              <a:rPr lang="fr-CH" sz="2800" dirty="0" smtClean="0"/>
              <a:t>Pour des </a:t>
            </a:r>
            <a:r>
              <a:rPr lang="fr-CH" sz="2800" b="1" dirty="0" smtClean="0"/>
              <a:t>occasions spéciales </a:t>
            </a:r>
            <a:r>
              <a:rPr lang="fr-CH" sz="2800" dirty="0" smtClean="0"/>
              <a:t>ou </a:t>
            </a:r>
            <a:r>
              <a:rPr lang="fr-CH" sz="2800" b="1" dirty="0" smtClean="0"/>
              <a:t>offre de spécialités de saison</a:t>
            </a:r>
          </a:p>
          <a:p>
            <a:r>
              <a:rPr lang="fr-CH" sz="2800" dirty="0" smtClean="0"/>
              <a:t>Souvent composé de </a:t>
            </a:r>
            <a:r>
              <a:rPr lang="fr-CH" sz="2800" b="1" dirty="0" smtClean="0"/>
              <a:t>mets exotiques</a:t>
            </a:r>
          </a:p>
          <a:p>
            <a:pPr marL="0" indent="0">
              <a:buNone/>
            </a:pPr>
            <a:endParaRPr lang="fr-CH" sz="2800" b="1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Composition</a:t>
            </a:r>
          </a:p>
          <a:p>
            <a:r>
              <a:rPr lang="fr-CH" sz="2800" dirty="0" smtClean="0"/>
              <a:t>Le nombre de services peut varier</a:t>
            </a:r>
          </a:p>
          <a:p>
            <a:r>
              <a:rPr lang="fr-CH" sz="2800" dirty="0" smtClean="0"/>
              <a:t>Dans un menu spécial, certaines </a:t>
            </a:r>
            <a:r>
              <a:rPr lang="fr-CH" sz="2800" b="1" dirty="0" smtClean="0"/>
              <a:t>mati</a:t>
            </a:r>
            <a:r>
              <a:rPr lang="fr-CH" sz="2800" b="1" dirty="0" smtClean="0"/>
              <a:t>ères premières </a:t>
            </a:r>
            <a:r>
              <a:rPr lang="fr-CH" sz="2800" dirty="0" smtClean="0"/>
              <a:t>peuvent se répéter (menus de chasse, de champignons, de poissons ou de crustacés)</a:t>
            </a:r>
          </a:p>
          <a:p>
            <a:pPr marL="0" indent="0">
              <a:buNone/>
            </a:pPr>
            <a:endParaRPr lang="fr-CH" sz="2800" dirty="0" smtClean="0"/>
          </a:p>
          <a:p>
            <a:pPr marL="0" indent="0">
              <a:buNone/>
            </a:pPr>
            <a:r>
              <a:rPr lang="fr-CH" sz="2800" b="1" i="1" dirty="0" smtClean="0">
                <a:solidFill>
                  <a:srgbClr val="860908"/>
                </a:solidFill>
              </a:rPr>
              <a:t>Utilisation</a:t>
            </a:r>
          </a:p>
          <a:p>
            <a:r>
              <a:rPr lang="fr-CH" sz="2800" dirty="0" smtClean="0"/>
              <a:t>Restaurants / H</a:t>
            </a:r>
            <a:r>
              <a:rPr lang="fr-CH" sz="2800" dirty="0" smtClean="0"/>
              <a:t>ôtels</a:t>
            </a:r>
            <a:endParaRPr lang="fr-CH" sz="2800" dirty="0" smtClean="0"/>
          </a:p>
          <a:p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5" name="Espace réservé du contenu 4" descr="menu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45" b="-34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12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169</TotalTime>
  <Words>424</Words>
  <Application>Microsoft Macintosh PowerPoint</Application>
  <PresentationFormat>Présentation à l'écran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Civic</vt:lpstr>
      <vt:lpstr>Type de menu</vt:lpstr>
      <vt:lpstr>Quick lunch / Menu du jour</vt:lpstr>
      <vt:lpstr>Business Lunch / Repas d’affaires</vt:lpstr>
      <vt:lpstr>Menu de gala / Menu de fête</vt:lpstr>
      <vt:lpstr>Menu des collaborateurs</vt:lpstr>
      <vt:lpstr>Menu pour enfants</vt:lpstr>
      <vt:lpstr>Menu pour les aînés</vt:lpstr>
      <vt:lpstr>Menu spécial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en concept d’entreprise</dc:title>
  <dc:creator>Cardinaux Yan</dc:creator>
  <cp:lastModifiedBy>Cardinaux Yan</cp:lastModifiedBy>
  <cp:revision>49</cp:revision>
  <dcterms:created xsi:type="dcterms:W3CDTF">2014-09-29T16:43:49Z</dcterms:created>
  <dcterms:modified xsi:type="dcterms:W3CDTF">2014-10-06T17:04:00Z</dcterms:modified>
</cp:coreProperties>
</file>