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8E49E-C946-4D88-9948-69D32EBED2F3}" type="datetimeFigureOut">
              <a:rPr lang="fr-CH" smtClean="0"/>
              <a:t>10.10.2010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ED6C6-CB3B-4AB1-8C9F-412E0A1C2C8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01806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ED6C6-CB3B-4AB1-8C9F-412E0A1C2C83}" type="slidenum">
              <a:rPr lang="fr-CH" smtClean="0"/>
              <a:t>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30140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10/10/2010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10/10/2010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10/10/2010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10/10/2010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10/10/2010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10/10/2010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10/10/2010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19672" y="692696"/>
            <a:ext cx="5684168" cy="7920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CH" dirty="0" smtClean="0"/>
              <a:t>Contrôle de la qualité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59632" y="2132856"/>
            <a:ext cx="6400800" cy="1224136"/>
          </a:xfrm>
        </p:spPr>
        <p:txBody>
          <a:bodyPr/>
          <a:lstStyle/>
          <a:p>
            <a:r>
              <a:rPr lang="fr-CH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Utilisation des perceptions sensorielles</a:t>
            </a:r>
            <a:endParaRPr lang="fr-CH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55576" y="3933056"/>
            <a:ext cx="7416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400" dirty="0" smtClean="0"/>
              <a:t>Nous utilisons régulièrement nos sens afin de juger la qualité des denrées alimentaires que nous traitons.</a:t>
            </a:r>
          </a:p>
          <a:p>
            <a:pPr algn="ctr"/>
            <a:endParaRPr lang="fr-CH" sz="2400" dirty="0" smtClean="0"/>
          </a:p>
          <a:p>
            <a:pPr algn="ctr"/>
            <a:r>
              <a:rPr lang="fr-CH" sz="2400" dirty="0" smtClean="0"/>
              <a:t>Mais ces sens sont rarement utilisés tous en même temps.</a:t>
            </a:r>
            <a:endParaRPr lang="fr-CH" sz="2400" dirty="0"/>
          </a:p>
        </p:txBody>
      </p:sp>
    </p:spTree>
    <p:extLst>
      <p:ext uri="{BB962C8B-B14F-4D97-AF65-F5344CB8AC3E}">
        <p14:creationId xmlns:p14="http://schemas.microsoft.com/office/powerpoint/2010/main" val="1746133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35896" y="116632"/>
            <a:ext cx="2170584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CH" dirty="0" smtClean="0"/>
              <a:t>La vue</a:t>
            </a:r>
            <a:endParaRPr lang="fr-CH" dirty="0"/>
          </a:p>
        </p:txBody>
      </p:sp>
      <p:pic>
        <p:nvPicPr>
          <p:cNvPr id="1026" name="Picture 2" descr="http://t0.gstatic.com/images?q=tbn:ANd9GcQDrCyH2WHiEXMP9teEu6yb-0shmx9efFA1qiaKhCGVfhBAn_c&amp;t=1&amp;usg=__RMB3IVJbeaodfgwi96P8m003mKQ=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23" y="87799"/>
            <a:ext cx="2619375" cy="17430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43023" y="2025647"/>
            <a:ext cx="5688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dirty="0"/>
              <a:t>Sens permettant de percevoir </a:t>
            </a:r>
            <a:r>
              <a:rPr lang="fr-CH" dirty="0" smtClean="0"/>
              <a:t>des éléments </a:t>
            </a:r>
            <a:r>
              <a:rPr lang="fr-CH" dirty="0"/>
              <a:t>matériels, des couleurs </a:t>
            </a:r>
            <a:r>
              <a:rPr lang="fr-CH" dirty="0" smtClean="0"/>
              <a:t>et des </a:t>
            </a:r>
            <a:r>
              <a:rPr lang="fr-CH" dirty="0"/>
              <a:t>formes à l’aide des yeux</a:t>
            </a:r>
            <a:endParaRPr lang="fr-CH" dirty="0"/>
          </a:p>
        </p:txBody>
      </p:sp>
      <p:sp>
        <p:nvSpPr>
          <p:cNvPr id="6" name="ZoneTexte 5"/>
          <p:cNvSpPr txBox="1"/>
          <p:nvPr/>
        </p:nvSpPr>
        <p:spPr>
          <a:xfrm>
            <a:off x="381228" y="286299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/>
              <a:t>Critères de qualité recherchés:</a:t>
            </a:r>
            <a:endParaRPr lang="fr-CH" dirty="0"/>
          </a:p>
        </p:txBody>
      </p:sp>
      <p:sp>
        <p:nvSpPr>
          <p:cNvPr id="7" name="ZoneTexte 6"/>
          <p:cNvSpPr txBox="1"/>
          <p:nvPr/>
        </p:nvSpPr>
        <p:spPr>
          <a:xfrm>
            <a:off x="1353336" y="336591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/>
              <a:t>Couleur = Mûrissement du produit</a:t>
            </a:r>
            <a:endParaRPr lang="fr-CH" dirty="0"/>
          </a:p>
        </p:txBody>
      </p:sp>
      <p:sp>
        <p:nvSpPr>
          <p:cNvPr id="8" name="ZoneTexte 7"/>
          <p:cNvSpPr txBox="1"/>
          <p:nvPr/>
        </p:nvSpPr>
        <p:spPr>
          <a:xfrm>
            <a:off x="362482" y="5525745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/>
              <a:t>Formes (produit adapté à une découpe)</a:t>
            </a:r>
            <a:endParaRPr lang="fr-CH" dirty="0"/>
          </a:p>
        </p:txBody>
      </p:sp>
      <p:sp>
        <p:nvSpPr>
          <p:cNvPr id="9" name="ZoneTexte 8"/>
          <p:cNvSpPr txBox="1"/>
          <p:nvPr/>
        </p:nvSpPr>
        <p:spPr>
          <a:xfrm>
            <a:off x="381228" y="3859228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/>
              <a:t>Bien rouge = produit mûr / Verte= produit pas mûr</a:t>
            </a:r>
            <a:endParaRPr lang="fr-CH" dirty="0"/>
          </a:p>
        </p:txBody>
      </p:sp>
      <p:pic>
        <p:nvPicPr>
          <p:cNvPr id="1028" name="Picture 4" descr="http://t3.gstatic.com/images?q=tbn:ANd9GcRfrh4OdBeGuATqDkG9ALmE9PF4kctkctm9zQ0aKsze9Npe0cM&amp;t=1&amp;usg=__278_OA-SU_8idqUi77YvTfxfCQM=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942" y="2348813"/>
            <a:ext cx="1688746" cy="16515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0.gstatic.com/images?q=tbn:ANd9GcReUXb_4RO-mErYmNMr3cTBqha99-IA8c9bT27BzKNbQV5WY0g&amp;t=1&amp;usg=__weLnSCRwrMlWrZNg4xtP1a0bAVk=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371" y="884930"/>
            <a:ext cx="1946151" cy="1457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jardiclic.com/images/courgette-greyzini-bio-graines-semenc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410010"/>
            <a:ext cx="2231470" cy="22314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t0.gstatic.com/images?q=tbn:ANd9GcQo4tcZRqMasDKolJbCvArPSBsEMWSMEDRb1ybuuz3SoH2VwnQ&amp;t=1&amp;usg=__gh86cwoBhRtWtg30tYraWzi0L0Y=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398647"/>
            <a:ext cx="1855477" cy="12302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309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http://t3.gstatic.com/images?q=tbn:ANd9GcQBqRT0eFo8kCjqGhkLp1HXNMyigQ-Wt1Bqzx-xymdKHaWBTOI&amp;t=1&amp;usg=__VJRLVPkeStJVweag7uUR0wapKKg=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41643">
            <a:off x="5333714" y="1867006"/>
            <a:ext cx="1657350" cy="27622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80663" y="116632"/>
            <a:ext cx="2927426" cy="93610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CH" dirty="0" smtClean="0"/>
              <a:t>Le toucher</a:t>
            </a:r>
            <a:endParaRPr lang="fr-CH" dirty="0"/>
          </a:p>
        </p:txBody>
      </p:sp>
      <p:pic>
        <p:nvPicPr>
          <p:cNvPr id="2050" name="Picture 2" descr="http://0d.img.v4.skyrock.net/0d3/maggietare/pics/605370820_smal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60648"/>
            <a:ext cx="2141861" cy="138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37463" y="1338347"/>
            <a:ext cx="588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dirty="0"/>
              <a:t>Sens qui permet de </a:t>
            </a:r>
            <a:r>
              <a:rPr lang="fr-CH" dirty="0" smtClean="0"/>
              <a:t>percevoir certaines </a:t>
            </a:r>
            <a:r>
              <a:rPr lang="fr-CH" dirty="0"/>
              <a:t>propriétés d’un produit </a:t>
            </a:r>
            <a:r>
              <a:rPr lang="fr-CH" dirty="0" smtClean="0"/>
              <a:t>par contact </a:t>
            </a:r>
            <a:r>
              <a:rPr lang="fr-CH" dirty="0"/>
              <a:t>ou palpation</a:t>
            </a:r>
            <a:endParaRPr lang="fr-CH" dirty="0"/>
          </a:p>
        </p:txBody>
      </p:sp>
      <p:sp>
        <p:nvSpPr>
          <p:cNvPr id="6" name="ZoneTexte 5"/>
          <p:cNvSpPr txBox="1"/>
          <p:nvPr/>
        </p:nvSpPr>
        <p:spPr>
          <a:xfrm>
            <a:off x="683568" y="2690345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/>
              <a:t>Contact = qualité du produit</a:t>
            </a:r>
            <a:endParaRPr lang="fr-CH" dirty="0"/>
          </a:p>
        </p:txBody>
      </p:sp>
      <p:sp>
        <p:nvSpPr>
          <p:cNvPr id="7" name="ZoneTexte 6"/>
          <p:cNvSpPr txBox="1"/>
          <p:nvPr/>
        </p:nvSpPr>
        <p:spPr>
          <a:xfrm>
            <a:off x="562247" y="3109610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/>
              <a:t>Produit sec = produit de qualité</a:t>
            </a:r>
          </a:p>
          <a:p>
            <a:r>
              <a:rPr lang="fr-CH" dirty="0" smtClean="0"/>
              <a:t>Produit humide = produit dégradé</a:t>
            </a:r>
            <a:endParaRPr lang="fr-CH" dirty="0"/>
          </a:p>
        </p:txBody>
      </p:sp>
      <p:sp>
        <p:nvSpPr>
          <p:cNvPr id="8" name="ZoneTexte 7"/>
          <p:cNvSpPr txBox="1"/>
          <p:nvPr/>
        </p:nvSpPr>
        <p:spPr>
          <a:xfrm>
            <a:off x="3145269" y="4946671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/>
              <a:t>Palpation = maturation du produit</a:t>
            </a:r>
            <a:endParaRPr lang="fr-CH" dirty="0"/>
          </a:p>
        </p:txBody>
      </p:sp>
      <p:sp>
        <p:nvSpPr>
          <p:cNvPr id="9" name="ZoneTexte 8"/>
          <p:cNvSpPr txBox="1"/>
          <p:nvPr/>
        </p:nvSpPr>
        <p:spPr>
          <a:xfrm>
            <a:off x="3300629" y="5534799"/>
            <a:ext cx="2987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dirty="0" smtClean="0"/>
              <a:t>Ferme = produit de qualité</a:t>
            </a:r>
          </a:p>
          <a:p>
            <a:pPr algn="ctr"/>
            <a:r>
              <a:rPr lang="fr-CH" dirty="0" smtClean="0"/>
              <a:t>Mou = produit dégradé</a:t>
            </a:r>
            <a:endParaRPr lang="fr-CH" dirty="0"/>
          </a:p>
        </p:txBody>
      </p:sp>
      <p:pic>
        <p:nvPicPr>
          <p:cNvPr id="2052" name="Picture 4" descr="http://t0.gstatic.com/images?q=tbn:ANd9GcQm3MayuUER-UW_Kbi72-yaFouNmAKvaPncyJGti4gOaGVNUZI&amp;t=1&amp;usg=__9l5jPNqbPCJUE1kYhPWi4EnvYFY=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603177"/>
            <a:ext cx="2143125" cy="21431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t0.gstatic.com/images?q=tbn:ANd9GcTt1cQ9AbJJo8w0w4LbxbA5UJw6YIGJtPVQytJ7k_SMsArEGXM&amp;t=1&amp;usg=__fG7NbemMxYKcZcHC9P2L4omapgM=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63" y="4244441"/>
            <a:ext cx="2143125" cy="21431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43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04213" y="202915"/>
            <a:ext cx="2586699" cy="89087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CH" dirty="0" smtClean="0"/>
              <a:t>L’odorat</a:t>
            </a:r>
            <a:endParaRPr lang="fr-CH" dirty="0"/>
          </a:p>
        </p:txBody>
      </p:sp>
      <p:sp>
        <p:nvSpPr>
          <p:cNvPr id="4" name="AutoShape 2" descr="data:image/jpg;base64,/9j/4AAQSkZJRgABAQAAAQABAAD/2wCEAAkGBhASEBAPEBAPDxENDQwNDw0NDA8MDA0MFBAVFBQQEhIXHCYeFxkjGRIUHy8hIycpLCw4FR4xNTAqNSYrLCkBCQoKDgwOGA8PFSwYFBg1LykpKSkpKSkuKSkpLCkpKSkpKSkpKSkpKSkpKSkpKSkpKSkpKSkpKSkpKSkpKSkpKf/AABEIAFAAhAMBIgACEQEDEQH/xAAaAAACAwEBAAAAAAAAAAAAAAADBAECBQYA/8QAOBAAAgIBAQMIBwcFAQAAAAAAAAIBAxEEBSHRBhIxQVNxk7MjUVJhc3SSExUiMpSywRYkNIGRFP/EABkBAAIDAQAAAAAAAAAAAAAAAAECAwQFAP/EAB8RAAICAgIDAQAAAAAAAAAAAAABAhESUQMyITFBIv/aAAwDAQACEQMRAD8A71dRZ2lniPxGEuf238RuIOtA+DMTezVaWirXv7b/AFtxAvqbPbf624hLBZ5FbexoxWif/XZ2j+I/Euuqs7R/EbiLZLpIMnsbFaHK9S/tv9bcRiNQ3tN9bcRJJDRIVJiSgtHtRqniPzv0e23ExL9pWTnFlu71WvH8mnq33T3HOS2+e+TnJ7JYQjXos20ru2u8eziUnad3bXePZxAWTvAs28jbeyRQjoYbad/bXePZxKfel/b3ePbxFmYpMi5S2SYR0NztS/t7/wBRbxPfet/b3/qLeIlziOcMpS2DCOjveR2rdqXl3d5i9oiXsZ5iPs03RMzO4kX5Dz6Cz5hvKrPF2MvCMjlSzY6paZBRJ6WIC1RSxhZ3CWsLtJGyVInJKyUUuCxqDqwRbBWJLc4KA0V11m6Tn56TW1bdJmsgRo+hayd4Fxho34BOggyYBykhZgiVOoksC0lIkI6leadQTtuQ3+PZ8w3lVnieQ0f29nzDeVWQXIdUY/L3YaHIZwSsSzFYu0UsYFk87AUszM+4VsdIYgvEA1GqFFXkZ+Cv2ZEqOcyANqkqiQuQjdVM/wAlZ0sDGTzTkPgFsxrqMTMg2rzGTQ1q4gRV+oVkq9GfZGJIWQmoxMgUkUl+EspXmBsEYAFM6/kSvoLPmG8qs8E5GL6Cz47eXWeL0F+UZHK/2xRStjFOeUdimzQQK6+IjeV0/R3yJbUmcf7GdJblYEJBxXGKrcGVqdoV1xl2iOsy/wCt9LnHPjvCk/gHR2K6ohrYkxdDteuyMq0T3SPQ3vDYmIVukibIjpIyKameuZDZ2IDV6jInKzjPrFdobeoqn8Tb/VBbZ22qb/yNv9XWGmMmitmQVO+RrW7sgdnJzpyIS/A7Vl0pG1oD16eACtm9ySTFL/Hny0PDPJyvFTfFn9ikF+HVGTyd2c7MniIJyUTUA30w0YnrEURq5x1dRqTBRkyAJz+3dlxevTKz37pMnTcmaVjm2QrdWcbzrtRpsxuMq/ZfeNYUkhTR7HrpzNTY68ZNTS7YmNzf9MmzSsvRMgvtWjpjIo9HTWbaSIMHaestt/CjcyJ6ZATf7iIlp90DWDEWr5OafPOsZ3braW3DezNkUUvL187M9UzmCISO8NRuk7Ji4obuV7JxEYiOmfWaWk08LER6imjjMDsQKwFkUMsAOcTFgUBnT7An0bfFn9ingfJxvRP8Vv2KSX49UZfJ2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5" name="AutoShape 4" descr="data:image/jpg;base64,/9j/4AAQSkZJRgABAQAAAQABAAD/2wCEAAkGBhASEBAPEBAPDxENDQwNDw0NDA8MDA0MFBAVFBQQEhIXHCYeFxkjGRIUHy8hIycpLCw4FR4xNTAqNSYrLCkBCQoKDgwOGA8PFSwYFBg1LykpKSkpKSkuKSkpLCkpKSkpKSkpKSkpKSkpKSkpKSkpKSkpKSkpKSkpKSkpKSkpKf/AABEIAFAAhAMBIgACEQEDEQH/xAAaAAACAwEBAAAAAAAAAAAAAAADBAECBQYA/8QAOBAAAgIBAQMIBwcFAQAAAAAAAAIBAxEEBSHRBhIxQVNxk7MjUVJhc3SSExUiMpSywRYkNIGRFP/EABkBAAIDAQAAAAAAAAAAAAAAAAECAwQFAP/EAB8RAAICAgIDAQAAAAAAAAAAAAABAhESUQMyITFBIv/aAAwDAQACEQMRAD8A71dRZ2lniPxGEuf238RuIOtA+DMTezVaWirXv7b/AFtxAvqbPbf624hLBZ5FbexoxWif/XZ2j+I/Euuqs7R/EbiLZLpIMnsbFaHK9S/tv9bcRiNQ3tN9bcRJJDRIVJiSgtHtRqniPzv0e23ExL9pWTnFlu71WvH8mnq33T3HOS2+e+TnJ7JYQjXos20ru2u8eziUnad3bXePZxAWTvAs28jbeyRQjoYbad/bXePZxKfel/b3ePbxFmYpMi5S2SYR0NztS/t7/wBRbxPfet/b3/qLeIlziOcMpS2DCOjveR2rdqXl3d5i9oiXsZ5iPs03RMzO4kX5Dz6Cz5hvKrPF2MvCMjlSzY6paZBRJ6WIC1RSxhZ3CWsLtJGyVInJKyUUuCxqDqwRbBWJLc4KA0V11m6Tn56TW1bdJmsgRo+hayd4Fxho34BOggyYBykhZgiVOoksC0lIkI6leadQTtuQ3+PZ8w3lVnieQ0f29nzDeVWQXIdUY/L3YaHIZwSsSzFYu0UsYFk87AUszM+4VsdIYgvEA1GqFFXkZ+Cv2ZEqOcyANqkqiQuQjdVM/wAlZ0sDGTzTkPgFsxrqMTMg2rzGTQ1q4gRV+oVkq9GfZGJIWQmoxMgUkUl+EspXmBsEYAFM6/kSvoLPmG8qs8E5GL6Cz47eXWeL0F+UZHK/2xRStjFOeUdimzQQK6+IjeV0/R3yJbUmcf7GdJblYEJBxXGKrcGVqdoV1xl2iOsy/wCt9LnHPjvCk/gHR2K6ohrYkxdDteuyMq0T3SPQ3vDYmIVukibIjpIyKameuZDZ2IDV6jInKzjPrFdobeoqn8Tb/VBbZ22qb/yNv9XWGmMmitmQVO+RrW7sgdnJzpyIS/A7Vl0pG1oD16eACtm9ySTFL/Hny0PDPJyvFTfFn9ikF+HVGTyd2c7MniIJyUTUA30w0YnrEURq5x1dRqTBRkyAJz+3dlxevTKz37pMnTcmaVjm2QrdWcbzrtRpsxuMq/ZfeNYUkhTR7HrpzNTY68ZNTS7YmNzf9MmzSsvRMgvtWjpjIo9HTWbaSIMHaestt/CjcyJ6ZATf7iIlp90DWDEWr5OafPOsZ3braW3DezNkUUvL187M9UzmCISO8NRuk7Ji4obuV7JxEYiOmfWaWk08LER6imjjMDsQKwFkUMsAOcTFgUBnT7An0bfFn9ingfJxvRP8Vv2KSX49UZfJ2Z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6" descr="data:image/jpg;base64,/9j/4AAQSkZJRgABAQAAAQABAAD/2wCEAAkGBhASEBAPEBAPDxENDQwNDw0NDA8MDA0MFBAVFBQQEhIXHCYeFxkjGRIUHy8hIycpLCw4FR4xNTAqNSYrLCkBCQoKDgwOGA8PFSwYFBg1LykpKSkpKSkuKSkpLCkpKSkpKSkpKSkpKSkpKSkpKSkpKSkpKSkpKSkpKSkpKSkpKf/AABEIAFAAhAMBIgACEQEDEQH/xAAaAAACAwEBAAAAAAAAAAAAAAADBAECBQYA/8QAOBAAAgIBAQMIBwcFAQAAAAAAAAIBAxEEBSHRBhIxQVNxk7MjUVJhc3SSExUiMpSywRYkNIGRFP/EABkBAAIDAQAAAAAAAAAAAAAAAAECAwQFAP/EAB8RAAICAgIDAQAAAAAAAAAAAAABAhESUQMyITFBIv/aAAwDAQACEQMRAD8A71dRZ2lniPxGEuf238RuIOtA+DMTezVaWirXv7b/AFtxAvqbPbf624hLBZ5FbexoxWif/XZ2j+I/Euuqs7R/EbiLZLpIMnsbFaHK9S/tv9bcRiNQ3tN9bcRJJDRIVJiSgtHtRqniPzv0e23ExL9pWTnFlu71WvH8mnq33T3HOS2+e+TnJ7JYQjXos20ru2u8eziUnad3bXePZxAWTvAs28jbeyRQjoYbad/bXePZxKfel/b3ePbxFmYpMi5S2SYR0NztS/t7/wBRbxPfet/b3/qLeIlziOcMpS2DCOjveR2rdqXl3d5i9oiXsZ5iPs03RMzO4kX5Dz6Cz5hvKrPF2MvCMjlSzY6paZBRJ6WIC1RSxhZ3CWsLtJGyVInJKyUUuCxqDqwRbBWJLc4KA0V11m6Tn56TW1bdJmsgRo+hayd4Fxho34BOggyYBykhZgiVOoksC0lIkI6leadQTtuQ3+PZ8w3lVnieQ0f29nzDeVWQXIdUY/L3YaHIZwSsSzFYu0UsYFk87AUszM+4VsdIYgvEA1GqFFXkZ+Cv2ZEqOcyANqkqiQuQjdVM/wAlZ0sDGTzTkPgFsxrqMTMg2rzGTQ1q4gRV+oVkq9GfZGJIWQmoxMgUkUl+EspXmBsEYAFM6/kSvoLPmG8qs8E5GL6Cz47eXWeL0F+UZHK/2xRStjFOeUdimzQQK6+IjeV0/R3yJbUmcf7GdJblYEJBxXGKrcGVqdoV1xl2iOsy/wCt9LnHPjvCk/gHR2K6ohrYkxdDteuyMq0T3SPQ3vDYmIVukibIjpIyKameuZDZ2IDV6jInKzjPrFdobeoqn8Tb/VBbZ22qb/yNv9XWGmMmitmQVO+RrW7sgdnJzpyIS/A7Vl0pG1oD16eACtm9ySTFL/Hny0PDPJyvFTfFn9ikF+HVGTyd2c7MniIJyUTUA30w0YnrEURq5x1dRqTBRkyAJz+3dlxevTKz37pMnTcmaVjm2QrdWcbzrtRpsxuMq/ZfeNYUkhTR7HrpzNTY68ZNTS7YmNzf9MmzSsvRMgvtWjpjIo9HTWbaSIMHaestt/CjcyJ6ZATf7iIlp90DWDEWr5OafPOsZ3braW3DezNkUUvL187M9UzmCISO8NRuk7Ji4obuV7JxEYiOmfWaWk08LER6imjjMDsQKwFkUMsAOcTFgUBnT7An0bfFn9ingfJxvRP8Vv2KSX49UZfJ2Z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7" name="AutoShape 8" descr="data:image/jpg;base64,/9j/4AAQSkZJRgABAQAAAQABAAD/2wCEAAkGBhASEBAPEBAPDxENDQwNDw0NDA8MDA0MFBAVFBQQEhIXHCYeFxkjGRIUHy8hIycpLCw4FR4xNTAqNSYrLCkBCQoKDgwOGA8PFSwYFBg1LykpKSkpKSkuKSkpLCkpKSkpKSkpKSkpKSkpKSkpKSkpKSkpKSkpKSkpKSkpKSkpKf/AABEIAFAAhAMBIgACEQEDEQH/xAAaAAACAwEBAAAAAAAAAAAAAAADBAECBQYA/8QAOBAAAgIBAQMIBwcFAQAAAAAAAAIBAxEEBSHRBhIxQVNxk7MjUVJhc3SSExUiMpSywRYkNIGRFP/EABkBAAIDAQAAAAAAAAAAAAAAAAECAwQFAP/EAB8RAAICAgIDAQAAAAAAAAAAAAABAhESUQMyITFBIv/aAAwDAQACEQMRAD8A71dRZ2lniPxGEuf238RuIOtA+DMTezVaWirXv7b/AFtxAvqbPbf624hLBZ5FbexoxWif/XZ2j+I/Euuqs7R/EbiLZLpIMnsbFaHK9S/tv9bcRiNQ3tN9bcRJJDRIVJiSgtHtRqniPzv0e23ExL9pWTnFlu71WvH8mnq33T3HOS2+e+TnJ7JYQjXos20ru2u8eziUnad3bXePZxAWTvAs28jbeyRQjoYbad/bXePZxKfel/b3ePbxFmYpMi5S2SYR0NztS/t7/wBRbxPfet/b3/qLeIlziOcMpS2DCOjveR2rdqXl3d5i9oiXsZ5iPs03RMzO4kX5Dz6Cz5hvKrPF2MvCMjlSzY6paZBRJ6WIC1RSxhZ3CWsLtJGyVInJKyUUuCxqDqwRbBWJLc4KA0V11m6Tn56TW1bdJmsgRo+hayd4Fxho34BOggyYBykhZgiVOoksC0lIkI6leadQTtuQ3+PZ8w3lVnieQ0f29nzDeVWQXIdUY/L3YaHIZwSsSzFYu0UsYFk87AUszM+4VsdIYgvEA1GqFFXkZ+Cv2ZEqOcyANqkqiQuQjdVM/wAlZ0sDGTzTkPgFsxrqMTMg2rzGTQ1q4gRV+oVkq9GfZGJIWQmoxMgUkUl+EspXmBsEYAFM6/kSvoLPmG8qs8E5GL6Cz47eXWeL0F+UZHK/2xRStjFOeUdimzQQK6+IjeV0/R3yJbUmcf7GdJblYEJBxXGKrcGVqdoV1xl2iOsy/wCt9LnHPjvCk/gHR2K6ohrYkxdDteuyMq0T3SPQ3vDYmIVukibIjpIyKameuZDZ2IDV6jInKzjPrFdobeoqn8Tb/VBbZ22qb/yNv9XWGmMmitmQVO+RrW7sgdnJzpyIS/A7Vl0pG1oD16eACtm9ySTFL/Hny0PDPJyvFTfFn9ikF+HVGTyd2c7MniIJyUTUA30w0YnrEURq5x1dRqTBRkyAJz+3dlxevTKz37pMnTcmaVjm2QrdWcbzrtRpsxuMq/ZfeNYUkhTR7HrpzNTY68ZNTS7YmNzf9MmzSsvRMgvtWjpjIo9HTWbaSIMHaestt/CjcyJ6ZATf7iIlp90DWDEWr5OafPOsZ3braW3DezNkUUvL187M9UzmCISO8NRuk7Ji4obuV7JxEYiOmfWaWk08LER6imjjMDsQKwFkUMsAOcTFgUBnT7An0bfFn9ingfJxvRP8Vv2KSX49UZfJ2Z/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8" name="AutoShape 10" descr="data:image/jpg;base64,/9j/4AAQSkZJRgABAQAAAQABAAD/2wCEAAkGBhASEBAPEBAPDxENDQwNDw0NDA8MDA0MFBAVFBQQEhIXHCYeFxkjGRIUHy8hIycpLCw4FR4xNTAqNSYrLCkBCQoKDgwOGA8PFSwYFBg1LykpKSkpKSkuKSkpLCkpKSkpKSkpKSkpKSkpKSkpKSkpKSkpKSkpKSkpKSkpKSkpKf/AABEIAFAAhAMBIgACEQEDEQH/xAAaAAACAwEBAAAAAAAAAAAAAAADBAECBQYA/8QAOBAAAgIBAQMIBwcFAQAAAAAAAAIBAxEEBSHRBhIxQVNxk7MjUVJhc3SSExUiMpSywRYkNIGRFP/EABkBAAIDAQAAAAAAAAAAAAAAAAECAwQFAP/EAB8RAAICAgIDAQAAAAAAAAAAAAABAhESUQMyITFBIv/aAAwDAQACEQMRAD8A71dRZ2lniPxGEuf238RuIOtA+DMTezVaWirXv7b/AFtxAvqbPbf624hLBZ5FbexoxWif/XZ2j+I/Euuqs7R/EbiLZLpIMnsbFaHK9S/tv9bcRiNQ3tN9bcRJJDRIVJiSgtHtRqniPzv0e23ExL9pWTnFlu71WvH8mnq33T3HOS2+e+TnJ7JYQjXos20ru2u8eziUnad3bXePZxAWTvAs28jbeyRQjoYbad/bXePZxKfel/b3ePbxFmYpMi5S2SYR0NztS/t7/wBRbxPfet/b3/qLeIlziOcMpS2DCOjveR2rdqXl3d5i9oiXsZ5iPs03RMzO4kX5Dz6Cz5hvKrPF2MvCMjlSzY6paZBRJ6WIC1RSxhZ3CWsLtJGyVInJKyUUuCxqDqwRbBWJLc4KA0V11m6Tn56TW1bdJmsgRo+hayd4Fxho34BOggyYBykhZgiVOoksC0lIkI6leadQTtuQ3+PZ8w3lVnieQ0f29nzDeVWQXIdUY/L3YaHIZwSsSzFYu0UsYFk87AUszM+4VsdIYgvEA1GqFFXkZ+Cv2ZEqOcyANqkqiQuQjdVM/wAlZ0sDGTzTkPgFsxrqMTMg2rzGTQ1q4gRV+oVkq9GfZGJIWQmoxMgUkUl+EspXmBsEYAFM6/kSvoLPmG8qs8E5GL6Cz47eXWeL0F+UZHK/2xRStjFOeUdimzQQK6+IjeV0/R3yJbUmcf7GdJblYEJBxXGKrcGVqdoV1xl2iOsy/wCt9LnHPjvCk/gHR2K6ohrYkxdDteuyMq0T3SPQ3vDYmIVukibIjpIyKameuZDZ2IDV6jInKzjPrFdobeoqn8Tb/VBbZ22qb/yNv9XWGmMmitmQVO+RrW7sgdnJzpyIS/A7Vl0pG1oD16eACtm9ySTFL/Hny0PDPJyvFTfFn9ikF+HVGTyd2c7MniIJyUTUA30w0YnrEURq5x1dRqTBRkyAJz+3dlxevTKz37pMnTcmaVjm2QrdWcbzrtRpsxuMq/ZfeNYUkhTR7HrpzNTY68ZNTS7YmNzf9MmzSsvRMgvtWjpjIo9HTWbaSIMHaestt/CjcyJ6ZATf7iIlp90DWDEWr5OafPOsZ3braW3DezNkUUvL187M9UzmCISO8NRuk7Ji4obuV7JxEYiOmfWaWk08LER6imjjMDsQKwFkUMsAOcTFgUBnT7An0bfFn9ingfJxvRP8Vv2KSX49UZfJ2Z//2Q=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pic>
        <p:nvPicPr>
          <p:cNvPr id="3084" name="Picture 12" descr="http://www.web-docteur.com/images/odor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473" y="292262"/>
            <a:ext cx="2110670" cy="12714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801460" y="140019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CH" dirty="0"/>
              <a:t>Sens qui permet de recevoir </a:t>
            </a:r>
            <a:r>
              <a:rPr lang="fr-CH" dirty="0" smtClean="0"/>
              <a:t>des odeurs</a:t>
            </a:r>
            <a:endParaRPr lang="fr-CH" dirty="0"/>
          </a:p>
        </p:txBody>
      </p:sp>
      <p:sp>
        <p:nvSpPr>
          <p:cNvPr id="10" name="Rectangle 9"/>
          <p:cNvSpPr/>
          <p:nvPr/>
        </p:nvSpPr>
        <p:spPr>
          <a:xfrm>
            <a:off x="2197740" y="2212425"/>
            <a:ext cx="3461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dirty="0"/>
              <a:t>Percevoir des </a:t>
            </a:r>
            <a:r>
              <a:rPr lang="fr-CH" dirty="0" smtClean="0"/>
              <a:t>odeurs, des parfums </a:t>
            </a:r>
            <a:endParaRPr lang="fr-CH" dirty="0"/>
          </a:p>
        </p:txBody>
      </p:sp>
      <p:sp>
        <p:nvSpPr>
          <p:cNvPr id="11" name="Rectangle 10"/>
          <p:cNvSpPr/>
          <p:nvPr/>
        </p:nvSpPr>
        <p:spPr>
          <a:xfrm>
            <a:off x="765175" y="3429000"/>
            <a:ext cx="56790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dirty="0">
                <a:latin typeface="+mj-lt"/>
              </a:rPr>
              <a:t>Un arôme puissant = produit mûr </a:t>
            </a:r>
            <a:r>
              <a:rPr lang="fr-CH" dirty="0" smtClean="0">
                <a:latin typeface="+mj-lt"/>
              </a:rPr>
              <a:t>de qualité</a:t>
            </a:r>
            <a:endParaRPr lang="fr-CH" dirty="0">
              <a:latin typeface="+mj-lt"/>
            </a:endParaRPr>
          </a:p>
          <a:p>
            <a:r>
              <a:rPr lang="fr-CH" dirty="0">
                <a:latin typeface="+mj-lt"/>
              </a:rPr>
              <a:t>Odeur d’acétone/éther = produit </a:t>
            </a:r>
            <a:r>
              <a:rPr lang="fr-CH" dirty="0" smtClean="0">
                <a:latin typeface="+mj-lt"/>
              </a:rPr>
              <a:t>en voie </a:t>
            </a:r>
            <a:r>
              <a:rPr lang="fr-CH" dirty="0">
                <a:latin typeface="+mj-lt"/>
              </a:rPr>
              <a:t>de fermentation</a:t>
            </a:r>
          </a:p>
        </p:txBody>
      </p:sp>
      <p:pic>
        <p:nvPicPr>
          <p:cNvPr id="13" name="Picture 6" descr="http://image.mabulle.com/n/no/nosexandthecity.mabulle.com/cuisine/mel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57" y="4330830"/>
            <a:ext cx="2592016" cy="213904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://t2.gstatic.com/images?q=tbn:ANd9GcQoMy3lTrfSTG7XY-SnfgTCwGNPXWcatGuWigw37MLsa8OMq7U&amp;t=1&amp;usg=__TB8OxSSd4jraYguZnTpbY7Boh78=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175" y="4509763"/>
            <a:ext cx="2562225" cy="17811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460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60032" y="332492"/>
            <a:ext cx="2386608" cy="79225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CH" dirty="0" smtClean="0"/>
              <a:t>Le goût</a:t>
            </a:r>
            <a:endParaRPr lang="fr-CH" dirty="0"/>
          </a:p>
        </p:txBody>
      </p:sp>
      <p:pic>
        <p:nvPicPr>
          <p:cNvPr id="4098" name="Picture 2" descr="http://la-matiere-est-une-illusion.com/images/g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820" y="188640"/>
            <a:ext cx="1457908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99592" y="147549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CH" dirty="0"/>
              <a:t>Sens qui permet de percevoir </a:t>
            </a:r>
            <a:r>
              <a:rPr lang="fr-CH" dirty="0" smtClean="0"/>
              <a:t>des saveurs</a:t>
            </a:r>
            <a:endParaRPr lang="fr-CH" dirty="0"/>
          </a:p>
        </p:txBody>
      </p:sp>
      <p:sp>
        <p:nvSpPr>
          <p:cNvPr id="5" name="Rectangle 4"/>
          <p:cNvSpPr/>
          <p:nvPr/>
        </p:nvSpPr>
        <p:spPr>
          <a:xfrm>
            <a:off x="1619672" y="2204864"/>
            <a:ext cx="2360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dirty="0" smtClean="0"/>
              <a:t>Dégustation en bouche</a:t>
            </a:r>
            <a:endParaRPr lang="fr-CH" dirty="0"/>
          </a:p>
        </p:txBody>
      </p:sp>
      <p:sp>
        <p:nvSpPr>
          <p:cNvPr id="6" name="Rectangle 5"/>
          <p:cNvSpPr/>
          <p:nvPr/>
        </p:nvSpPr>
        <p:spPr>
          <a:xfrm>
            <a:off x="2221370" y="292377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CH" dirty="0"/>
              <a:t>Caractéristique gustative, </a:t>
            </a:r>
            <a:r>
              <a:rPr lang="fr-CH" dirty="0" smtClean="0"/>
              <a:t>maturité du </a:t>
            </a:r>
            <a:r>
              <a:rPr lang="fr-CH" dirty="0"/>
              <a:t>produit</a:t>
            </a:r>
            <a:endParaRPr lang="fr-CH" dirty="0"/>
          </a:p>
        </p:txBody>
      </p:sp>
      <p:pic>
        <p:nvPicPr>
          <p:cNvPr id="4100" name="Picture 4" descr="http://t2.gstatic.com/images?q=tbn:ANd9GcQZSqMNcHPVZgYsFUufovOepVQfyoA7GKjbdnSJ2Q004rQnf80&amp;t=1&amp;usg=__uRjcc-kZ-UfZJwRZU_tCGahceg4=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149080"/>
            <a:ext cx="2133600" cy="20383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://img.over-blog.com/300x307/2/63/10/34/anana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706167"/>
            <a:ext cx="2847975" cy="292417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1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27984" y="332656"/>
            <a:ext cx="1999745" cy="8549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CH" dirty="0" smtClean="0"/>
              <a:t>L’ouïe</a:t>
            </a:r>
            <a:endParaRPr lang="fr-CH" dirty="0"/>
          </a:p>
        </p:txBody>
      </p:sp>
      <p:pic>
        <p:nvPicPr>
          <p:cNvPr id="5122" name="Picture 2" descr="http://www.calaoproductions.com/blog/wp-content/uploads/2008/04/cadre-picto-v101-copi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04664"/>
            <a:ext cx="1783507" cy="178350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9552" y="1530807"/>
            <a:ext cx="3888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dirty="0"/>
              <a:t>Sens qui permet de percevoir </a:t>
            </a:r>
            <a:r>
              <a:rPr lang="fr-CH" dirty="0" smtClean="0"/>
              <a:t>les sons</a:t>
            </a:r>
            <a:endParaRPr lang="fr-CH" dirty="0"/>
          </a:p>
        </p:txBody>
      </p:sp>
      <p:sp>
        <p:nvSpPr>
          <p:cNvPr id="5" name="Rectangle 4"/>
          <p:cNvSpPr/>
          <p:nvPr/>
        </p:nvSpPr>
        <p:spPr>
          <a:xfrm>
            <a:off x="3114725" y="2348880"/>
            <a:ext cx="219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dirty="0"/>
              <a:t>Son d’un craquement</a:t>
            </a:r>
            <a:endParaRPr lang="fr-CH" dirty="0"/>
          </a:p>
        </p:txBody>
      </p:sp>
      <p:sp>
        <p:nvSpPr>
          <p:cNvPr id="6" name="Rectangle 5"/>
          <p:cNvSpPr/>
          <p:nvPr/>
        </p:nvSpPr>
        <p:spPr>
          <a:xfrm>
            <a:off x="1187624" y="3212976"/>
            <a:ext cx="36132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dirty="0"/>
              <a:t>Craquement sec = produit de qualité</a:t>
            </a:r>
            <a:endParaRPr lang="fr-CH" dirty="0"/>
          </a:p>
        </p:txBody>
      </p:sp>
      <p:pic>
        <p:nvPicPr>
          <p:cNvPr id="5124" name="Picture 4" descr="http://t3.gstatic.com/images?q=tbn:ANd9GcS2AVqvgQH1DFPW-xNtrYqkKNLnWqM5Qtp-BoigXC6ZrGHIMns&amp;t=1&amp;usg=__5cHbmrT58Q_tGQyRLkKaaMCoZSE=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149080"/>
            <a:ext cx="2143125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www.easyfrenchcook.fr/img/img_r/i121198883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717032"/>
            <a:ext cx="3810000" cy="2857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403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>
            <a:noAutofit/>
          </a:bodyPr>
          <a:lstStyle/>
          <a:p>
            <a:r>
              <a:rPr lang="fr-CH" sz="8000" dirty="0" smtClean="0"/>
              <a:t>FIN.</a:t>
            </a:r>
            <a:endParaRPr lang="fr-CH" sz="8000" dirty="0"/>
          </a:p>
        </p:txBody>
      </p:sp>
    </p:spTree>
    <p:extLst>
      <p:ext uri="{BB962C8B-B14F-4D97-AF65-F5344CB8AC3E}">
        <p14:creationId xmlns:p14="http://schemas.microsoft.com/office/powerpoint/2010/main" val="298363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</TotalTime>
  <Words>197</Words>
  <Application>Microsoft Office PowerPoint</Application>
  <PresentationFormat>Affichage à l'écran (4:3)</PresentationFormat>
  <Paragraphs>34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Contrôle de la qualité</vt:lpstr>
      <vt:lpstr>La vue</vt:lpstr>
      <vt:lpstr>Le toucher</vt:lpstr>
      <vt:lpstr>L’odorat</vt:lpstr>
      <vt:lpstr>Le goût</vt:lpstr>
      <vt:lpstr>L’ouïe</vt:lpstr>
      <vt:lpstr>FIN.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Contrôle de la qualité</dc:title>
  <dc:creator>The BoSS</dc:creator>
  <cp:lastModifiedBy>The BoSS</cp:lastModifiedBy>
  <cp:revision>6</cp:revision>
  <dcterms:created xsi:type="dcterms:W3CDTF">2010-09-27T14:46:05Z</dcterms:created>
  <dcterms:modified xsi:type="dcterms:W3CDTF">2010-10-10T12:56:33Z</dcterms:modified>
</cp:coreProperties>
</file>