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0"/>
  </p:notesMasterIdLst>
  <p:sldIdLst>
    <p:sldId id="256" r:id="rId2"/>
    <p:sldId id="263" r:id="rId3"/>
    <p:sldId id="257" r:id="rId4"/>
    <p:sldId id="272" r:id="rId5"/>
    <p:sldId id="273" r:id="rId6"/>
    <p:sldId id="267" r:id="rId7"/>
    <p:sldId id="260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A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11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03.11.14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lundi, 3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lundi, 3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lundi, 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coulis </a:t>
            </a:r>
            <a:br>
              <a:rPr lang="fr-FR" b="1" dirty="0" smtClean="0"/>
            </a:br>
            <a:r>
              <a:rPr lang="fr-FR" b="1" dirty="0" smtClean="0"/>
              <a:t>(sauces purées)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7d4e669f-3598-4893-9eaa-b9081c25422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1" y="513386"/>
            <a:ext cx="1678887" cy="1343110"/>
          </a:xfrm>
          <a:prstGeom prst="rect">
            <a:avLst/>
          </a:prstGeom>
        </p:spPr>
      </p:pic>
      <p:pic>
        <p:nvPicPr>
          <p:cNvPr id="8" name="Image 7" descr="f2165hz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96" y="513386"/>
            <a:ext cx="1622064" cy="1343110"/>
          </a:xfrm>
          <a:prstGeom prst="rect">
            <a:avLst/>
          </a:prstGeom>
        </p:spPr>
      </p:pic>
      <p:pic>
        <p:nvPicPr>
          <p:cNvPr id="9" name="Image 8" descr="d55a7_lieu-jaune-spaghetti-condiment-poivron-rouge-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8" y="3224071"/>
            <a:ext cx="3127944" cy="23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 (8)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093837"/>
              </p:ext>
            </p:extLst>
          </p:nvPr>
        </p:nvGraphicFramePr>
        <p:xfrm>
          <a:off x="511678" y="1838557"/>
          <a:ext cx="8176316" cy="4361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4079"/>
                <a:gridCol w="2044079"/>
                <a:gridCol w="2044079"/>
                <a:gridCol w="2044079"/>
              </a:tblGrid>
              <a:tr h="358753">
                <a:tc gridSpan="4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Sauces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brunes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blanches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à l’huile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</a:t>
                      </a:r>
                      <a:r>
                        <a:rPr lang="fr-FR" b="1" baseline="0" dirty="0" smtClean="0"/>
                        <a:t> spéciales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600" b="1" i="1" dirty="0" smtClean="0"/>
                        <a:t>Sauces de base</a:t>
                      </a:r>
                      <a:endParaRPr lang="fr-FR" sz="16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/>
                        <a:t>Sauces de 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/>
                        <a:t>Sauces de 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b="0" dirty="0" smtClean="0"/>
                        <a:t>Sauces</a:t>
                      </a:r>
                      <a:r>
                        <a:rPr lang="fr-FR" sz="1300" b="0" baseline="0" dirty="0" smtClean="0"/>
                        <a:t> spéciales chaudes</a:t>
                      </a:r>
                      <a:endParaRPr lang="fr-FR" sz="13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err="1" smtClean="0"/>
                        <a:t>Demi-glace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allemande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Vinaigrette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Sauces spéciales</a:t>
                      </a:r>
                      <a:r>
                        <a:rPr lang="fr-FR" sz="1400" b="0" baseline="0" dirty="0" smtClean="0"/>
                        <a:t> froides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Jus</a:t>
                      </a:r>
                      <a:r>
                        <a:rPr lang="fr-FR" sz="1400" b="0" baseline="0" dirty="0" smtClean="0"/>
                        <a:t> lié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suprême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Mayonnaise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Chutneys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Jus de rôti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au vin blanc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crème de légumes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à salade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Coulis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crème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Sauces</a:t>
                      </a:r>
                      <a:r>
                        <a:rPr lang="fr-FR" sz="1400" b="0" baseline="0" dirty="0" smtClean="0"/>
                        <a:t> à salade simples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au beurre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tomates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Sauces à</a:t>
                      </a:r>
                      <a:r>
                        <a:rPr lang="fr-FR" sz="1400" b="0" baseline="0" dirty="0" smtClean="0"/>
                        <a:t> salade mixées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/>
                        <a:t>Sauces de 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/>
                        <a:t>Sauces de 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Sauces à salade liées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hollandaise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tomate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Tomates concassées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31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3" y="2147887"/>
            <a:ext cx="3566160" cy="39274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On entend par coulis une </a:t>
            </a:r>
            <a:r>
              <a:rPr lang="fr-FR" b="1" dirty="0" smtClean="0"/>
              <a:t>purée très fine </a:t>
            </a:r>
            <a:r>
              <a:rPr lang="fr-FR" dirty="0" smtClean="0"/>
              <a:t>et </a:t>
            </a:r>
            <a:r>
              <a:rPr lang="fr-FR" b="1" dirty="0" smtClean="0"/>
              <a:t>légèrement liquide</a:t>
            </a:r>
            <a:r>
              <a:rPr lang="fr-FR" dirty="0" smtClean="0"/>
              <a:t> de légumes, de fruits, de viande, de poisson ou de crustacés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La caractéristique des coulis est qu’ils sont d’une </a:t>
            </a:r>
            <a:r>
              <a:rPr lang="fr-FR" b="1" dirty="0" smtClean="0"/>
              <a:t>saveur aussi franche que possible</a:t>
            </a:r>
            <a:r>
              <a:rPr lang="fr-FR" dirty="0" smtClean="0"/>
              <a:t>, et ne sont en principe liés que par leur </a:t>
            </a:r>
            <a:r>
              <a:rPr lang="fr-FR" b="1" dirty="0" smtClean="0"/>
              <a:t>composant principal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Dans la cuisine actuelle, on utilise avant tout des coulis de </a:t>
            </a:r>
            <a:r>
              <a:rPr lang="fr-FR" b="1" dirty="0" smtClean="0"/>
              <a:t>légumes</a:t>
            </a:r>
            <a:r>
              <a:rPr lang="fr-FR" dirty="0" smtClean="0"/>
              <a:t> et de </a:t>
            </a:r>
            <a:r>
              <a:rPr lang="fr-FR" b="1" dirty="0" smtClean="0"/>
              <a:t>fruits</a:t>
            </a:r>
          </a:p>
        </p:txBody>
      </p:sp>
      <p:pic>
        <p:nvPicPr>
          <p:cNvPr id="3" name="Espace réservé du contenu 2" descr="1508011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62" b="-32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2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3" y="2147887"/>
            <a:ext cx="3566160" cy="409599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FR" dirty="0" smtClean="0"/>
              <a:t>Les coulis de légumes (tomates, poivrons, courgettes, brocolis, artichauts, carottes, fenouils, etc.) sont utilisés principalement dans la </a:t>
            </a:r>
            <a:r>
              <a:rPr lang="fr-FR" b="1" dirty="0" smtClean="0"/>
              <a:t>cuisine chaude </a:t>
            </a:r>
            <a:r>
              <a:rPr lang="fr-FR" dirty="0" smtClean="0"/>
              <a:t>: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Comme sauce proprement dite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Grâce à leur consistance plus ferme et à leur couleurs vives, ils sont particulièrement appréciés pour décorer les assiettes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Pour aromatiser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En raison de l’intensité de leur propre goût, ils permettent de préparer toutes sortes de variations avec des sauces blanches de base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Comme potages à-la-minute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Délayés avec un peu de fond et de crème, ils permettent de préparer rapidement des potages légers et savoureux</a:t>
            </a:r>
          </a:p>
        </p:txBody>
      </p:sp>
      <p:pic>
        <p:nvPicPr>
          <p:cNvPr id="3" name="Espace réservé du contenu 2" descr="Assiette finie 0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r="159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98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Elaboration des coulis de légumes de base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719984"/>
              </p:ext>
            </p:extLst>
          </p:nvPr>
        </p:nvGraphicFramePr>
        <p:xfrm>
          <a:off x="470037" y="2236634"/>
          <a:ext cx="8170372" cy="3757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43"/>
                <a:gridCol w="301894"/>
                <a:gridCol w="1832183"/>
                <a:gridCol w="312304"/>
                <a:gridCol w="1603160"/>
                <a:gridCol w="312304"/>
                <a:gridCol w="1936284"/>
              </a:tblGrid>
              <a:tr h="35875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Accompagnement pré-étuvés en complément aromatique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Elément principal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Liquide, condiment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=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Coulis de légumes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7665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Huile d’olive / Oignons / Ail</a:t>
                      </a:r>
                    </a:p>
                    <a:p>
                      <a:pPr algn="l"/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Purée /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hair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de tomates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Fond de légumes / Un peu de sucre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800" b="1" i="0" baseline="0" dirty="0" smtClean="0">
                          <a:solidFill>
                            <a:srgbClr val="FF0000"/>
                          </a:solidFill>
                        </a:rPr>
                        <a:t>Coulis de tomates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599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Beurre / Oignons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Chair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de poivrons rouges ou jaunes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Eau / Sel / Un peu de sucre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800" b="1" i="0" baseline="0" dirty="0" smtClean="0">
                          <a:solidFill>
                            <a:srgbClr val="FF0000"/>
                          </a:solidFill>
                        </a:rPr>
                        <a:t>Coulis de poivrons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3645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Beurre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Carottes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Eau / Sel / Un peu de sucre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800" b="1" i="0" baseline="0" dirty="0" smtClean="0">
                          <a:solidFill>
                            <a:srgbClr val="FF0000"/>
                          </a:solidFill>
                        </a:rPr>
                        <a:t>Coulis de carottes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66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Beurre / Echalotes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Fenouil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finement coupé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Fond de légumes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800" b="1" i="0" baseline="0" dirty="0" smtClean="0">
                          <a:solidFill>
                            <a:srgbClr val="FF0000"/>
                          </a:solidFill>
                        </a:rPr>
                        <a:t>Coulis de fenouil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74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des </a:t>
            </a:r>
            <a:r>
              <a:rPr lang="fr-FR" b="1" dirty="0" smtClean="0"/>
              <a:t>coulis de légumes de base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61672"/>
              </p:ext>
            </p:extLst>
          </p:nvPr>
        </p:nvGraphicFramePr>
        <p:xfrm>
          <a:off x="511678" y="2514712"/>
          <a:ext cx="8126295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35875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Coulis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Activités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Coulis de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poivrons rouges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Laver les poivrons, les couper en 2, retirer les graines et couper grossièrement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Faire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revenir les oignons dans un corps gras, ajouter les poivrons, laisser suer, saler et sucrer légèrement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un peu d’eau et étuver à couvert jusqu’à ce qu’ils soient tendres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Réduire en purée au mixeur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Passer les légumes au tamis, réduire encore un peu si nécessaire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Rectifier l’assaisonnement, affiner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42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Préparation au </a:t>
            </a:r>
            <a:r>
              <a:rPr lang="fr-FR" b="1" dirty="0" err="1" smtClean="0"/>
              <a:t>Pacojet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412613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FR" sz="1600" b="1" dirty="0" smtClean="0"/>
              <a:t>Le </a:t>
            </a:r>
            <a:r>
              <a:rPr lang="fr-FR" sz="1600" b="1" dirty="0" err="1" smtClean="0"/>
              <a:t>Pacojet</a:t>
            </a:r>
            <a:r>
              <a:rPr lang="fr-FR" sz="1600" b="1" dirty="0" smtClean="0"/>
              <a:t> est idéal pour la préparation des coulis de légumes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fr-FR" sz="1600" dirty="0" smtClean="0"/>
              <a:t>Préparer les légumes comme décrit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fr-FR" sz="1600" dirty="0" smtClean="0"/>
              <a:t>Ne les étuver que brièvement, et sans adjonction de liquide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fr-FR" sz="1600" dirty="0" smtClean="0"/>
              <a:t>Epicer et laisser refroidir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fr-FR" sz="1600" dirty="0" smtClean="0"/>
              <a:t>Mettre dans le gobelet du </a:t>
            </a:r>
            <a:r>
              <a:rPr lang="fr-FR" sz="1600" dirty="0" err="1" smtClean="0"/>
              <a:t>Pacojet</a:t>
            </a:r>
            <a:r>
              <a:rPr lang="fr-FR" sz="1600" dirty="0" smtClean="0"/>
              <a:t> et surgeler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fr-FR" sz="1600" dirty="0" smtClean="0"/>
              <a:t>Avant de les passer, ajouter une fine couche de liquide (p.ex. crème ou eau) à la surface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fr-FR" sz="1600" dirty="0" smtClean="0"/>
              <a:t>Passer à la machine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fr-FR" sz="1600" dirty="0" smtClean="0"/>
              <a:t>Porter la purée brièvement à ébullition et rectifier l’assaisonnement</a:t>
            </a:r>
            <a:endParaRPr lang="fr-FR" sz="1600" dirty="0"/>
          </a:p>
        </p:txBody>
      </p:sp>
      <p:pic>
        <p:nvPicPr>
          <p:cNvPr id="6" name="Espace réservé du contenu 5" descr="PACOJET_PACOJET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66" b="-5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602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Rectifier l’assaisonnement, affiner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657438"/>
            <a:ext cx="3566160" cy="214905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Font typeface="Arial"/>
              <a:buChar char="•"/>
            </a:pPr>
            <a:r>
              <a:rPr lang="fr-FR" dirty="0" smtClean="0"/>
              <a:t>On peut </a:t>
            </a:r>
            <a:r>
              <a:rPr lang="fr-FR" b="1" dirty="0" smtClean="0"/>
              <a:t>affiner</a:t>
            </a:r>
            <a:r>
              <a:rPr lang="fr-FR" dirty="0" smtClean="0"/>
              <a:t> les coulis de légumes selon les goûts avec un peu de </a:t>
            </a:r>
            <a:r>
              <a:rPr lang="fr-FR" b="1" dirty="0" smtClean="0"/>
              <a:t>crème réduite </a:t>
            </a:r>
            <a:r>
              <a:rPr lang="fr-FR" dirty="0" smtClean="0"/>
              <a:t>et rectifier l’assaisonnement avec un </a:t>
            </a:r>
            <a:r>
              <a:rPr lang="fr-FR" b="1" dirty="0" smtClean="0"/>
              <a:t>beurre noisette clair</a:t>
            </a:r>
            <a:endParaRPr lang="fr-FR" b="1" dirty="0"/>
          </a:p>
        </p:txBody>
      </p:sp>
      <p:pic>
        <p:nvPicPr>
          <p:cNvPr id="3" name="Espace réservé du contenu 2" descr="1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r="19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932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1340</TotalTime>
  <Words>564</Words>
  <Application>Microsoft Macintosh PowerPoint</Application>
  <PresentationFormat>Présentation à l'écran (4:3)</PresentationFormat>
  <Paragraphs>108</Paragraphs>
  <Slides>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Capital</vt:lpstr>
      <vt:lpstr>Les coulis  (sauces purées)</vt:lpstr>
      <vt:lpstr>Classification (8)</vt:lpstr>
      <vt:lpstr>Généralités</vt:lpstr>
      <vt:lpstr>Généralités</vt:lpstr>
      <vt:lpstr>Elaboration des coulis de légumes de base</vt:lpstr>
      <vt:lpstr>Elaboration des coulis de légumes de base</vt:lpstr>
      <vt:lpstr>Préparation au Pacojet</vt:lpstr>
      <vt:lpstr>Rectifier l’assaisonnement, affiner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150</cp:revision>
  <dcterms:created xsi:type="dcterms:W3CDTF">2014-08-25T11:46:16Z</dcterms:created>
  <dcterms:modified xsi:type="dcterms:W3CDTF">2014-11-03T18:28:19Z</dcterms:modified>
</cp:coreProperties>
</file>