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01/06/2018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" y="116632"/>
            <a:ext cx="4967189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4577593" cy="173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54756"/>
            <a:ext cx="4145324" cy="329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174706" y="692696"/>
            <a:ext cx="283282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Galantine de</a:t>
            </a:r>
          </a:p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faisan</a:t>
            </a:r>
          </a:p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 foie gras</a:t>
            </a:r>
          </a:p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Saladine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64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" y="3212976"/>
            <a:ext cx="9144000" cy="359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622"/>
            <a:ext cx="3384376" cy="282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788024" y="332656"/>
            <a:ext cx="316464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Curry d’agneau</a:t>
            </a:r>
          </a:p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aux pois chiche et  </a:t>
            </a:r>
          </a:p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poivron rouge</a:t>
            </a:r>
          </a:p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Riz parfumé à la vapeur</a:t>
            </a:r>
          </a:p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Salade de haricots verts</a:t>
            </a:r>
            <a:endParaRPr lang="fr-F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61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5149"/>
            <a:ext cx="509285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10" y="3573016"/>
            <a:ext cx="4063714" cy="313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64088" y="1268760"/>
            <a:ext cx="31742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Tarte à la poire</a:t>
            </a:r>
          </a:p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Williams</a:t>
            </a:r>
          </a:p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(Avec liaison)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24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2" y="116632"/>
            <a:ext cx="3672408" cy="621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90" y="3412480"/>
            <a:ext cx="5050393" cy="337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25251" y="573577"/>
            <a:ext cx="3060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Macarons à la</a:t>
            </a:r>
          </a:p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Noix de coco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05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</TotalTime>
  <Words>40</Words>
  <Application>Microsoft Office PowerPoint</Application>
  <PresentationFormat>Affichage à l'écran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Austin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ledoux</dc:creator>
  <cp:lastModifiedBy>ledoux</cp:lastModifiedBy>
  <cp:revision>3</cp:revision>
  <dcterms:created xsi:type="dcterms:W3CDTF">2017-09-18T12:37:12Z</dcterms:created>
  <dcterms:modified xsi:type="dcterms:W3CDTF">2018-06-01T10:16:23Z</dcterms:modified>
</cp:coreProperties>
</file>