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48" autoAdjust="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11/25/2014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11/25/2014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5842295"/>
            <a:ext cx="6400800" cy="530716"/>
          </a:xfrm>
        </p:spPr>
        <p:txBody>
          <a:bodyPr/>
          <a:lstStyle/>
          <a:p>
            <a:r>
              <a:rPr lang="fr-FR" dirty="0" smtClean="0"/>
              <a:t>Cardinaux </a:t>
            </a:r>
            <a:r>
              <a:rPr lang="fr-FR" dirty="0" err="1" smtClean="0"/>
              <a:t>yan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Planification de la production et des processus</a:t>
            </a:r>
            <a:endParaRPr lang="fr-FR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5" y="5330239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03" y="5785852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863" y="2796464"/>
            <a:ext cx="4131631" cy="292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4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Consigne de travail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85000" lnSpcReduction="20000"/>
          </a:bodyPr>
          <a:lstStyle/>
          <a:p>
            <a:r>
              <a:rPr lang="fr-CH" sz="2800" dirty="0"/>
              <a:t>Vous êtes au </a:t>
            </a:r>
            <a:r>
              <a:rPr lang="fr-CH" sz="2800" b="1" dirty="0"/>
              <a:t>garde manger </a:t>
            </a:r>
            <a:r>
              <a:rPr lang="fr-CH" sz="2800" dirty="0"/>
              <a:t>et devez préparer un buffet de sandwich</a:t>
            </a:r>
          </a:p>
          <a:p>
            <a:r>
              <a:rPr lang="fr-CH" sz="2800" dirty="0"/>
              <a:t>Déterminez le moyen de diviser par 2 le temps de </a:t>
            </a:r>
            <a:r>
              <a:rPr lang="fr-CH" sz="2800" dirty="0" smtClean="0"/>
              <a:t>travail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b="1" i="1" dirty="0"/>
              <a:t>10 </a:t>
            </a:r>
            <a:r>
              <a:rPr lang="fr-CH" sz="2800" b="1" i="1" dirty="0" smtClean="0"/>
              <a:t>x </a:t>
            </a:r>
            <a:r>
              <a:rPr lang="fr-CH" sz="2800" b="1" i="1" dirty="0"/>
              <a:t>mini baguette avec du </a:t>
            </a:r>
            <a:r>
              <a:rPr lang="fr-CH" sz="2800" b="1" i="1" dirty="0" smtClean="0"/>
              <a:t>salami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800" b="1" i="1" dirty="0" smtClean="0"/>
              <a:t>10 </a:t>
            </a:r>
            <a:r>
              <a:rPr lang="fr-CH" sz="2800" b="1" i="1" dirty="0"/>
              <a:t>x délices au </a:t>
            </a:r>
            <a:r>
              <a:rPr lang="fr-CH" sz="2800" b="1" i="1" dirty="0" smtClean="0"/>
              <a:t>roastbeef</a:t>
            </a:r>
            <a:endParaRPr lang="fr-CH" sz="2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800" b="1" i="1" dirty="0"/>
              <a:t>10 x ballon paysan viande séché</a:t>
            </a:r>
            <a:endParaRPr lang="fr-CH" sz="2800" b="1" i="1" dirty="0" smtClean="0"/>
          </a:p>
        </p:txBody>
      </p:sp>
      <p:pic>
        <p:nvPicPr>
          <p:cNvPr id="4" name="Espace réservé du contenu 3" descr="making_a_sandwich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030" b="-370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43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Travail à améliorer</a:t>
            </a:r>
            <a:endParaRPr lang="fr-FR" b="1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6073677"/>
              </p:ext>
            </p:extLst>
          </p:nvPr>
        </p:nvGraphicFramePr>
        <p:xfrm>
          <a:off x="301625" y="1652607"/>
          <a:ext cx="8549412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775"/>
                <a:gridCol w="2894120"/>
                <a:gridCol w="772358"/>
                <a:gridCol w="674703"/>
                <a:gridCol w="2734322"/>
                <a:gridCol w="86113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Etapes de travail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Tâches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Temps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Etapes de travail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Tâches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Temps</a:t>
                      </a:r>
                      <a:endParaRPr lang="fr-CH" sz="900" dirty="0"/>
                    </a:p>
                  </a:txBody>
                  <a:tcPr/>
                </a:tc>
              </a:tr>
              <a:tr h="21487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Couper 10 mini baguettes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13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Garnir les délices avec des tranches de roastbeef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Tartiner les mini baguette avec de la crème sandwich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14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Emballer les sandwichs dans des films plastique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237065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3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Découper le salami avec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15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Placer les sandwichs dans la vitrine réfrigérée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4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3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16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le poste de travail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215283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5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Garnir la mini baguette avec des tranches de salami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17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Couper 10 ballons paysan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6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Emballer les sandwichs dans des films plastique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18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Tartiner les ballons paysans avec de la crème sandwich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7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Placer les sandwichs dans la vitrine réfrigérée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19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Découper la viande séchée avec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8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le poste de travail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20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3 minutes</a:t>
                      </a:r>
                      <a:endParaRPr lang="fr-CH" sz="1000" dirty="0"/>
                    </a:p>
                  </a:txBody>
                  <a:tcPr/>
                </a:tc>
              </a:tr>
              <a:tr h="215283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9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Couper 10 délices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21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Garnir les ballons paysan avec des tranches de viande séchée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10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Tartiner les délices avec de la crème sandwich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22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Emballer les sandwichs dans des films plastique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</a:tr>
              <a:tr h="219722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11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Découper le roastbeef avec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smtClean="0"/>
                        <a:t>2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23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Placer les sandwichs dans la vitrine réfrigérée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1 minute</a:t>
                      </a:r>
                      <a:endParaRPr lang="fr-CH" sz="1000" dirty="0"/>
                    </a:p>
                  </a:txBody>
                  <a:tcPr/>
                </a:tc>
              </a:tr>
              <a:tr h="177552"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12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Nettoyer la trancheuse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 smtClean="0"/>
                        <a:t>3 minutes</a:t>
                      </a:r>
                      <a:endParaRPr lang="fr-CH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000" dirty="0" smtClean="0"/>
                        <a:t>24</a:t>
                      </a:r>
                      <a:endParaRPr lang="fr-CH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000" b="1" i="1" dirty="0" smtClean="0"/>
                        <a:t>Total</a:t>
                      </a:r>
                      <a:r>
                        <a:rPr lang="fr-CH" sz="1000" b="1" i="1" baseline="0" dirty="0"/>
                        <a:t> </a:t>
                      </a:r>
                      <a:r>
                        <a:rPr lang="fr-CH" sz="1000" b="1" i="1" baseline="0" dirty="0" smtClean="0"/>
                        <a:t>: </a:t>
                      </a:r>
                      <a:r>
                        <a:rPr lang="fr-CH" sz="1000" b="1" i="1" dirty="0" smtClean="0"/>
                        <a:t>38 minutes</a:t>
                      </a:r>
                      <a:endParaRPr lang="fr-CH" sz="1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sz="10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97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Résultat</a:t>
            </a:r>
            <a:endParaRPr lang="fr-FR" b="1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095726"/>
              </p:ext>
            </p:extLst>
          </p:nvPr>
        </p:nvGraphicFramePr>
        <p:xfrm>
          <a:off x="301752" y="1484321"/>
          <a:ext cx="40386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604"/>
                <a:gridCol w="2206333"/>
                <a:gridCol w="10586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Etapes de travail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Tâches</a:t>
                      </a:r>
                      <a:endParaRPr lang="fr-CH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900" dirty="0" smtClean="0"/>
                        <a:t>Temps</a:t>
                      </a:r>
                      <a:endParaRPr lang="fr-CH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Couper tous les</a:t>
                      </a:r>
                      <a:r>
                        <a:rPr lang="fr-CH" sz="1600" baseline="0" dirty="0" smtClean="0"/>
                        <a:t> 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2 </a:t>
                      </a:r>
                      <a:r>
                        <a:rPr lang="fr-CH" sz="1600" b="0" i="1" dirty="0" smtClean="0"/>
                        <a:t>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2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Couper toutes les viandes à la trancheuse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3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3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Tartiner tous les </a:t>
                      </a:r>
                      <a:r>
                        <a:rPr lang="fr-CH" sz="1600" dirty="0" smtClean="0"/>
                        <a:t>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2 </a:t>
                      </a:r>
                      <a:r>
                        <a:rPr lang="fr-CH" sz="1600" b="0" i="1" dirty="0" smtClean="0"/>
                        <a:t>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4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Garnir</a:t>
                      </a:r>
                      <a:r>
                        <a:rPr lang="fr-CH" sz="1600" baseline="0" dirty="0" smtClean="0"/>
                        <a:t> tous les </a:t>
                      </a:r>
                      <a:r>
                        <a:rPr lang="fr-CH" sz="1600" baseline="0" dirty="0" smtClean="0"/>
                        <a:t>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3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5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Emballer tous les </a:t>
                      </a:r>
                      <a:r>
                        <a:rPr lang="fr-CH" sz="1600" dirty="0" smtClean="0"/>
                        <a:t>pains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3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Placer les pains dans la</a:t>
                      </a:r>
                      <a:r>
                        <a:rPr lang="fr-CH" sz="1600" baseline="0" dirty="0" smtClean="0"/>
                        <a:t> vitrine réfrigérée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2 minutes</a:t>
                      </a:r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7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Nettoyer la trancheuse</a:t>
                      </a:r>
                      <a:r>
                        <a:rPr lang="fr-CH" sz="1600" baseline="0" dirty="0" smtClean="0"/>
                        <a:t> et</a:t>
                      </a:r>
                      <a:r>
                        <a:rPr lang="fr-CH" sz="1600" dirty="0" smtClean="0"/>
                        <a:t> </a:t>
                      </a:r>
                      <a:r>
                        <a:rPr lang="fr-CH" sz="1600" dirty="0" smtClean="0"/>
                        <a:t>le poste</a:t>
                      </a:r>
                      <a:r>
                        <a:rPr lang="fr-CH" sz="1600" baseline="0" dirty="0" smtClean="0"/>
                        <a:t> de travail</a:t>
                      </a:r>
                      <a:endParaRPr lang="fr-CH" sz="1600" dirty="0"/>
                    </a:p>
                  </a:txBody>
                  <a:tcPr marL="43424" marR="434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0" i="1" dirty="0" smtClean="0"/>
                        <a:t>4 </a:t>
                      </a:r>
                      <a:r>
                        <a:rPr lang="fr-CH" sz="1600" b="0" i="1" dirty="0" smtClean="0"/>
                        <a:t>minutes</a:t>
                      </a:r>
                    </a:p>
                    <a:p>
                      <a:endParaRPr lang="fr-CH" sz="1600" dirty="0"/>
                    </a:p>
                  </a:txBody>
                  <a:tcPr marL="43424" marR="4342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CH" sz="1600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600" b="1" i="1" dirty="0" smtClean="0"/>
                        <a:t>Total</a:t>
                      </a:r>
                      <a:r>
                        <a:rPr lang="fr-CH" sz="1600" b="1" i="1" baseline="0" dirty="0"/>
                        <a:t> </a:t>
                      </a:r>
                      <a:r>
                        <a:rPr lang="fr-CH" sz="1600" b="1" i="1" baseline="0" smtClean="0"/>
                        <a:t>: </a:t>
                      </a:r>
                      <a:r>
                        <a:rPr lang="fr-CH" sz="1600" b="1" i="1" baseline="0" smtClean="0"/>
                        <a:t>19</a:t>
                      </a:r>
                      <a:r>
                        <a:rPr lang="fr-CH" sz="1600" b="1" i="1" smtClean="0"/>
                        <a:t> </a:t>
                      </a:r>
                      <a:r>
                        <a:rPr lang="fr-CH" sz="1600" b="1" i="1" dirty="0" smtClean="0"/>
                        <a:t>minutes</a:t>
                      </a:r>
                      <a:endParaRPr lang="fr-CH" sz="16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 sz="1600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Espace réservé du contenu 1" descr="serenovia_statistique2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076" b="-540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609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chemeClr val="accent1"/>
                </a:solidFill>
              </a:rPr>
              <a:t>Le regroupement des étapes de travail permet </a:t>
            </a:r>
            <a:r>
              <a:rPr lang="fr-CH" sz="2800" b="1" i="1" dirty="0" smtClean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endParaRPr lang="fr-CH" sz="2800" b="1" i="1" dirty="0" smtClean="0">
              <a:solidFill>
                <a:schemeClr val="accent1"/>
              </a:solidFill>
            </a:endParaRPr>
          </a:p>
          <a:p>
            <a:pPr>
              <a:buFont typeface="Wingdings" charset="2"/>
              <a:buChar char="Ø"/>
            </a:pPr>
            <a:r>
              <a:rPr lang="fr-CH" sz="2800" b="1" i="1" dirty="0"/>
              <a:t>D</a:t>
            </a:r>
            <a:r>
              <a:rPr lang="fr-CH" sz="2800" b="1" i="1" dirty="0" smtClean="0"/>
              <a:t>e </a:t>
            </a:r>
            <a:r>
              <a:rPr lang="fr-CH" sz="2800" b="1" i="1" dirty="0"/>
              <a:t>préparer la même quantité de sandwich en moitié moins de </a:t>
            </a:r>
            <a:r>
              <a:rPr lang="fr-CH" sz="2800" b="1" i="1" dirty="0" smtClean="0"/>
              <a:t>temps</a:t>
            </a:r>
          </a:p>
          <a:p>
            <a:pPr marL="0" indent="0">
              <a:buNone/>
            </a:pPr>
            <a:endParaRPr lang="fr-CH" sz="2800" b="1" i="1" dirty="0" smtClean="0"/>
          </a:p>
          <a:p>
            <a:r>
              <a:rPr lang="fr-CH" sz="2800" dirty="0"/>
              <a:t>L’amélioration n’est pourtant visible que si l’on compare la situation de </a:t>
            </a:r>
            <a:r>
              <a:rPr lang="fr-CH" sz="2800" dirty="0" smtClean="0"/>
              <a:t>départ avec </a:t>
            </a:r>
            <a:r>
              <a:rPr lang="fr-CH" sz="2800" dirty="0"/>
              <a:t>l’objectif à atteindre et que l’on effectue des mesures qualitatives </a:t>
            </a:r>
            <a:r>
              <a:rPr lang="fr-CH" sz="2800" dirty="0" smtClean="0"/>
              <a:t>et quantitatives</a:t>
            </a:r>
          </a:p>
        </p:txBody>
      </p:sp>
      <p:pic>
        <p:nvPicPr>
          <p:cNvPr id="4" name="Espace réservé du contenu 3" descr="voyage_dans_le_temp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972" b="-239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079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1752" y="1714402"/>
            <a:ext cx="4038600" cy="44822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H" sz="2800" b="1" i="1" dirty="0">
                <a:solidFill>
                  <a:srgbClr val="860908"/>
                </a:solidFill>
              </a:rPr>
              <a:t>Quelle mesure avez-vous effectué dans le cadre de l’exercice ci-dessus </a:t>
            </a:r>
            <a:r>
              <a:rPr lang="fr-CH" sz="2800" b="1" i="1" dirty="0" smtClean="0">
                <a:solidFill>
                  <a:srgbClr val="860908"/>
                </a:solidFill>
              </a:rPr>
              <a:t>?</a:t>
            </a:r>
          </a:p>
          <a:p>
            <a:pPr marL="0" indent="0">
              <a:buNone/>
            </a:pPr>
            <a:endParaRPr lang="fr-CH" sz="2800" b="1" i="1" dirty="0" smtClean="0">
              <a:solidFill>
                <a:srgbClr val="860908"/>
              </a:solidFill>
            </a:endParaRPr>
          </a:p>
          <a:p>
            <a:pPr>
              <a:buFont typeface="Wingdings" charset="2"/>
              <a:buChar char="Ø"/>
            </a:pPr>
            <a:r>
              <a:rPr lang="fr-CH" sz="2800" b="1" i="1" dirty="0"/>
              <a:t>Des </a:t>
            </a:r>
            <a:r>
              <a:rPr lang="fr-CH" sz="2800" b="1" i="1" dirty="0" smtClean="0"/>
              <a:t>mesures quantitatives</a:t>
            </a:r>
          </a:p>
          <a:p>
            <a:pPr marL="0" indent="0">
              <a:buNone/>
            </a:pPr>
            <a:endParaRPr lang="fr-CH" sz="2800" dirty="0" smtClean="0"/>
          </a:p>
          <a:p>
            <a:pPr marL="0" indent="0">
              <a:buNone/>
            </a:pPr>
            <a:r>
              <a:rPr lang="fr-CH" sz="2800" b="1" i="1" dirty="0">
                <a:solidFill>
                  <a:srgbClr val="860908"/>
                </a:solidFill>
              </a:rPr>
              <a:t>Quelles mesures qualitatives pouvez-vous effectuer dans un établissement de </a:t>
            </a:r>
            <a:r>
              <a:rPr lang="fr-CH" sz="2800" b="1" i="1" dirty="0" smtClean="0">
                <a:solidFill>
                  <a:srgbClr val="860908"/>
                </a:solidFill>
              </a:rPr>
              <a:t>la restauration ?</a:t>
            </a:r>
          </a:p>
          <a:p>
            <a:pPr marL="0" indent="0">
              <a:buNone/>
            </a:pPr>
            <a:endParaRPr lang="fr-CH" sz="2800" b="1" i="1" dirty="0" smtClean="0">
              <a:solidFill>
                <a:srgbClr val="860908"/>
              </a:solidFill>
            </a:endParaRPr>
          </a:p>
          <a:p>
            <a:r>
              <a:rPr lang="fr-CH" sz="2800" dirty="0"/>
              <a:t>Satisfaction des </a:t>
            </a:r>
            <a:r>
              <a:rPr lang="fr-CH" sz="2800" dirty="0" smtClean="0"/>
              <a:t>clients</a:t>
            </a:r>
          </a:p>
          <a:p>
            <a:r>
              <a:rPr lang="fr-CH" sz="2800" dirty="0"/>
              <a:t>Satisfaction des collaborateurs</a:t>
            </a:r>
            <a:endParaRPr lang="fr-CH" sz="2800" dirty="0" smtClean="0"/>
          </a:p>
          <a:p>
            <a:r>
              <a:rPr lang="fr-CH" sz="2800" dirty="0" smtClean="0"/>
              <a:t>Hygiène</a:t>
            </a:r>
          </a:p>
          <a:p>
            <a:r>
              <a:rPr lang="fr-CH" sz="2800" dirty="0"/>
              <a:t>Réception du client</a:t>
            </a:r>
            <a:endParaRPr lang="fr-CH" sz="2800" dirty="0" smtClean="0"/>
          </a:p>
          <a:p>
            <a:endParaRPr lang="fr-CH" sz="2800" dirty="0" smtClean="0"/>
          </a:p>
        </p:txBody>
      </p:sp>
      <p:pic>
        <p:nvPicPr>
          <p:cNvPr id="4" name="Espace réservé du contenu 3" descr="travailler-etranger-cuisine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943" b="-369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08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402</TotalTime>
  <Words>436</Words>
  <Application>Microsoft Office PowerPoint</Application>
  <PresentationFormat>Affichage à l'écran (4:3)</PresentationFormat>
  <Paragraphs>129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Civic</vt:lpstr>
      <vt:lpstr>Planification de la production et des processus</vt:lpstr>
      <vt:lpstr>Consigne de travail</vt:lpstr>
      <vt:lpstr>Travail à améliorer</vt:lpstr>
      <vt:lpstr>Résultat</vt:lpstr>
      <vt:lpstr>Conclusion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en concept d’entreprise</dc:title>
  <dc:creator>Cardinaux Yan</dc:creator>
  <cp:lastModifiedBy>cardinaux</cp:lastModifiedBy>
  <cp:revision>148</cp:revision>
  <dcterms:created xsi:type="dcterms:W3CDTF">2014-09-29T16:43:49Z</dcterms:created>
  <dcterms:modified xsi:type="dcterms:W3CDTF">2014-11-25T11:17:28Z</dcterms:modified>
</cp:coreProperties>
</file>