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9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7FDD26-8D3F-4E93-A595-4ABE2BED5A60}" type="datetimeFigureOut">
              <a:rPr lang="fr-FR" smtClean="0"/>
              <a:t>12/11/2017</a:t>
            </a:fld>
            <a:endParaRPr lang="fr-CH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BB99CF-0A90-4D30-A89C-BE4CAE3DD6C8}" type="slidenum">
              <a:rPr lang="fr-CH" smtClean="0"/>
              <a:t>‹N°›</a:t>
            </a:fld>
            <a:endParaRPr lang="fr-CH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7FDD26-8D3F-4E93-A595-4ABE2BED5A60}" type="datetimeFigureOut">
              <a:rPr lang="fr-FR" smtClean="0"/>
              <a:t>12/11/2017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BB99CF-0A90-4D30-A89C-BE4CAE3DD6C8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7FDD26-8D3F-4E93-A595-4ABE2BED5A60}" type="datetimeFigureOut">
              <a:rPr lang="fr-FR" smtClean="0"/>
              <a:t>12/11/2017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BB99CF-0A90-4D30-A89C-BE4CAE3DD6C8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7FDD26-8D3F-4E93-A595-4ABE2BED5A60}" type="datetimeFigureOut">
              <a:rPr lang="fr-FR" smtClean="0"/>
              <a:t>12/11/2017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BB99CF-0A90-4D30-A89C-BE4CAE3DD6C8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7FDD26-8D3F-4E93-A595-4ABE2BED5A60}" type="datetimeFigureOut">
              <a:rPr lang="fr-FR" smtClean="0"/>
              <a:t>12/11/2017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BB99CF-0A90-4D30-A89C-BE4CAE3DD6C8}" type="slidenum">
              <a:rPr lang="fr-CH" smtClean="0"/>
              <a:t>‹N°›</a:t>
            </a:fld>
            <a:endParaRPr lang="fr-CH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7FDD26-8D3F-4E93-A595-4ABE2BED5A60}" type="datetimeFigureOut">
              <a:rPr lang="fr-FR" smtClean="0"/>
              <a:t>12/11/2017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BB99CF-0A90-4D30-A89C-BE4CAE3DD6C8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7FDD26-8D3F-4E93-A595-4ABE2BED5A60}" type="datetimeFigureOut">
              <a:rPr lang="fr-FR" smtClean="0"/>
              <a:t>12/11/2017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BB99CF-0A90-4D30-A89C-BE4CAE3DD6C8}" type="slidenum">
              <a:rPr lang="fr-CH" smtClean="0"/>
              <a:t>‹N°›</a:t>
            </a:fld>
            <a:endParaRPr lang="fr-CH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7FDD26-8D3F-4E93-A595-4ABE2BED5A60}" type="datetimeFigureOut">
              <a:rPr lang="fr-FR" smtClean="0"/>
              <a:t>12/11/2017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BB99CF-0A90-4D30-A89C-BE4CAE3DD6C8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7FDD26-8D3F-4E93-A595-4ABE2BED5A60}" type="datetimeFigureOut">
              <a:rPr lang="fr-FR" smtClean="0"/>
              <a:t>12/11/2017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BB99CF-0A90-4D30-A89C-BE4CAE3DD6C8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7FDD26-8D3F-4E93-A595-4ABE2BED5A60}" type="datetimeFigureOut">
              <a:rPr lang="fr-FR" smtClean="0"/>
              <a:t>12/11/2017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BB99CF-0A90-4D30-A89C-BE4CAE3DD6C8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97FDD26-8D3F-4E93-A595-4ABE2BED5A60}" type="datetimeFigureOut">
              <a:rPr lang="fr-FR" smtClean="0"/>
              <a:t>12/11/2017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8BB99CF-0A90-4D30-A89C-BE4CAE3DD6C8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97FDD26-8D3F-4E93-A595-4ABE2BED5A60}" type="datetimeFigureOut">
              <a:rPr lang="fr-FR" smtClean="0"/>
              <a:t>12/11/2017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fr-CH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8BB99CF-0A90-4D30-A89C-BE4CAE3DD6C8}" type="slidenum">
              <a:rPr lang="fr-CH" smtClean="0"/>
              <a:t>‹N°›</a:t>
            </a:fld>
            <a:endParaRPr lang="fr-C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Résultat</a:t>
            </a:r>
            <a:endParaRPr lang="fr-FR" b="1" dirty="0"/>
          </a:p>
        </p:txBody>
      </p:sp>
      <p:graphicFrame>
        <p:nvGraphicFramePr>
          <p:cNvPr id="10" name="Espace réservé du contenu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40095726"/>
              </p:ext>
            </p:extLst>
          </p:nvPr>
        </p:nvGraphicFramePr>
        <p:xfrm>
          <a:off x="301752" y="1484321"/>
          <a:ext cx="4038600" cy="479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3604"/>
                <a:gridCol w="2206333"/>
                <a:gridCol w="105866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sz="900" dirty="0" smtClean="0"/>
                        <a:t>Etapes de travail</a:t>
                      </a:r>
                      <a:endParaRPr lang="fr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900" dirty="0" smtClean="0"/>
                        <a:t>Tâches</a:t>
                      </a:r>
                      <a:endParaRPr lang="fr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900" dirty="0" smtClean="0"/>
                        <a:t>Temps</a:t>
                      </a:r>
                      <a:endParaRPr lang="fr-CH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1</a:t>
                      </a:r>
                      <a:endParaRPr lang="fr-CH" sz="1600" dirty="0"/>
                    </a:p>
                  </a:txBody>
                  <a:tcPr marL="43424" marR="43424"/>
                </a:tc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Couper tous les</a:t>
                      </a:r>
                      <a:r>
                        <a:rPr lang="fr-CH" sz="1600" baseline="0" dirty="0" smtClean="0"/>
                        <a:t> pains</a:t>
                      </a:r>
                    </a:p>
                    <a:p>
                      <a:endParaRPr lang="fr-CH" sz="1600" dirty="0"/>
                    </a:p>
                  </a:txBody>
                  <a:tcPr marL="43424" marR="434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600" b="0" i="1" dirty="0" smtClean="0"/>
                        <a:t>2 minutes</a:t>
                      </a:r>
                    </a:p>
                  </a:txBody>
                  <a:tcPr marL="43424" marR="43424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2</a:t>
                      </a:r>
                      <a:endParaRPr lang="fr-CH" sz="1600" dirty="0"/>
                    </a:p>
                  </a:txBody>
                  <a:tcPr marL="43424" marR="43424"/>
                </a:tc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Couper toutes les viandes à la trancheuse</a:t>
                      </a:r>
                      <a:endParaRPr lang="fr-CH" sz="1600" dirty="0"/>
                    </a:p>
                  </a:txBody>
                  <a:tcPr marL="43424" marR="434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600" b="0" i="1" dirty="0" smtClean="0"/>
                        <a:t>3 minutes</a:t>
                      </a:r>
                    </a:p>
                  </a:txBody>
                  <a:tcPr marL="43424" marR="43424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3</a:t>
                      </a:r>
                      <a:endParaRPr lang="fr-CH" sz="1600" dirty="0"/>
                    </a:p>
                  </a:txBody>
                  <a:tcPr marL="43424" marR="43424"/>
                </a:tc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Tartiner tous les pains</a:t>
                      </a:r>
                    </a:p>
                    <a:p>
                      <a:endParaRPr lang="fr-CH" sz="1600" dirty="0"/>
                    </a:p>
                  </a:txBody>
                  <a:tcPr marL="43424" marR="434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600" b="0" i="1" dirty="0" smtClean="0"/>
                        <a:t>2 minutes</a:t>
                      </a:r>
                    </a:p>
                  </a:txBody>
                  <a:tcPr marL="43424" marR="43424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4</a:t>
                      </a:r>
                      <a:endParaRPr lang="fr-CH" sz="1600" dirty="0"/>
                    </a:p>
                  </a:txBody>
                  <a:tcPr marL="43424" marR="43424"/>
                </a:tc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Garnir</a:t>
                      </a:r>
                      <a:r>
                        <a:rPr lang="fr-CH" sz="1600" baseline="0" dirty="0" smtClean="0"/>
                        <a:t> tous les pains</a:t>
                      </a:r>
                    </a:p>
                    <a:p>
                      <a:endParaRPr lang="fr-CH" sz="1600" dirty="0"/>
                    </a:p>
                  </a:txBody>
                  <a:tcPr marL="43424" marR="434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600" b="0" i="1" dirty="0" smtClean="0"/>
                        <a:t>3 minutes</a:t>
                      </a:r>
                    </a:p>
                  </a:txBody>
                  <a:tcPr marL="43424" marR="43424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5</a:t>
                      </a:r>
                      <a:endParaRPr lang="fr-CH" sz="1600" dirty="0"/>
                    </a:p>
                  </a:txBody>
                  <a:tcPr marL="43424" marR="43424"/>
                </a:tc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Emballer tous les pains</a:t>
                      </a:r>
                    </a:p>
                    <a:p>
                      <a:endParaRPr lang="fr-CH" sz="1600" dirty="0"/>
                    </a:p>
                  </a:txBody>
                  <a:tcPr marL="43424" marR="434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600" b="0" i="1" dirty="0" smtClean="0"/>
                        <a:t>3 minutes</a:t>
                      </a:r>
                    </a:p>
                  </a:txBody>
                  <a:tcPr marL="43424" marR="43424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6</a:t>
                      </a:r>
                      <a:endParaRPr lang="fr-CH" sz="1600" dirty="0"/>
                    </a:p>
                  </a:txBody>
                  <a:tcPr marL="43424" marR="43424"/>
                </a:tc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Placer les pains dans la</a:t>
                      </a:r>
                      <a:r>
                        <a:rPr lang="fr-CH" sz="1600" baseline="0" dirty="0" smtClean="0"/>
                        <a:t> vitrine réfrigérée</a:t>
                      </a:r>
                      <a:endParaRPr lang="fr-CH" sz="1600" dirty="0"/>
                    </a:p>
                  </a:txBody>
                  <a:tcPr marL="43424" marR="434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600" b="0" i="1" dirty="0" smtClean="0"/>
                        <a:t>2 minutes</a:t>
                      </a:r>
                    </a:p>
                  </a:txBody>
                  <a:tcPr marL="43424" marR="43424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7</a:t>
                      </a:r>
                      <a:endParaRPr lang="fr-CH" sz="1600" dirty="0"/>
                    </a:p>
                  </a:txBody>
                  <a:tcPr marL="43424" marR="43424"/>
                </a:tc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Nettoyer la trancheuse</a:t>
                      </a:r>
                      <a:r>
                        <a:rPr lang="fr-CH" sz="1600" baseline="0" dirty="0" smtClean="0"/>
                        <a:t> et</a:t>
                      </a:r>
                      <a:r>
                        <a:rPr lang="fr-CH" sz="1600" dirty="0" smtClean="0"/>
                        <a:t> le poste</a:t>
                      </a:r>
                      <a:r>
                        <a:rPr lang="fr-CH" sz="1600" baseline="0" dirty="0" smtClean="0"/>
                        <a:t> de travail</a:t>
                      </a:r>
                      <a:endParaRPr lang="fr-CH" sz="1600" dirty="0"/>
                    </a:p>
                  </a:txBody>
                  <a:tcPr marL="43424" marR="434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600" b="0" i="1" dirty="0" smtClean="0"/>
                        <a:t>4 minutes</a:t>
                      </a:r>
                    </a:p>
                    <a:p>
                      <a:endParaRPr lang="fr-CH" sz="1600" dirty="0"/>
                    </a:p>
                  </a:txBody>
                  <a:tcPr marL="43424" marR="43424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CH" sz="1600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CH" sz="1600" b="1" i="1" dirty="0" smtClean="0"/>
                        <a:t>Total</a:t>
                      </a:r>
                      <a:r>
                        <a:rPr lang="fr-CH" sz="1600" b="1" i="1" baseline="0" dirty="0"/>
                        <a:t> </a:t>
                      </a:r>
                      <a:r>
                        <a:rPr lang="fr-CH" sz="1600" b="1" i="1" baseline="0" smtClean="0"/>
                        <a:t>: 19</a:t>
                      </a:r>
                      <a:r>
                        <a:rPr lang="fr-CH" sz="1600" b="1" i="1" smtClean="0"/>
                        <a:t> </a:t>
                      </a:r>
                      <a:r>
                        <a:rPr lang="fr-CH" sz="1600" b="1" i="1" dirty="0" smtClean="0"/>
                        <a:t>minutes</a:t>
                      </a:r>
                      <a:endParaRPr lang="fr-CH" sz="1600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 sz="1600" b="1" i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E:\Martial\Table d'hôtes\Tables d'hôtes\Photos\2016\Semaine 02\pain aux noix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56138" y="2518569"/>
            <a:ext cx="4038600" cy="3028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6090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Conclusion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714402"/>
            <a:ext cx="4038600" cy="448221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CH" sz="2800" b="1" i="1" dirty="0">
                <a:solidFill>
                  <a:schemeClr val="accent1"/>
                </a:solidFill>
              </a:rPr>
              <a:t>Le regroupement des étapes de travail permet </a:t>
            </a:r>
            <a:r>
              <a:rPr lang="fr-CH" sz="2800" b="1" i="1" dirty="0" smtClean="0">
                <a:solidFill>
                  <a:schemeClr val="accent1"/>
                </a:solidFill>
              </a:rPr>
              <a:t>:</a:t>
            </a:r>
          </a:p>
          <a:p>
            <a:pPr marL="0" indent="0">
              <a:buNone/>
            </a:pPr>
            <a:endParaRPr lang="fr-CH" sz="2800" b="1" i="1" dirty="0" smtClean="0">
              <a:solidFill>
                <a:schemeClr val="accent1"/>
              </a:solidFill>
            </a:endParaRPr>
          </a:p>
          <a:p>
            <a:pPr>
              <a:buFont typeface="Wingdings" charset="2"/>
              <a:buChar char="Ø"/>
            </a:pPr>
            <a:r>
              <a:rPr lang="fr-CH" sz="2800" b="1" i="1" dirty="0"/>
              <a:t>D</a:t>
            </a:r>
            <a:r>
              <a:rPr lang="fr-CH" sz="2800" b="1" i="1" dirty="0" smtClean="0"/>
              <a:t>e </a:t>
            </a:r>
            <a:r>
              <a:rPr lang="fr-CH" sz="2800" b="1" i="1" dirty="0"/>
              <a:t>préparer la même quantité de sandwich en moitié moins de </a:t>
            </a:r>
            <a:r>
              <a:rPr lang="fr-CH" sz="2800" b="1" i="1" dirty="0" smtClean="0"/>
              <a:t>temps</a:t>
            </a:r>
          </a:p>
          <a:p>
            <a:pPr marL="0" indent="0">
              <a:buNone/>
            </a:pPr>
            <a:endParaRPr lang="fr-CH" sz="2800" b="1" i="1" dirty="0" smtClean="0"/>
          </a:p>
          <a:p>
            <a:r>
              <a:rPr lang="fr-CH" sz="2800" dirty="0"/>
              <a:t>L’amélioration n’est pourtant visible que si l’on compare la situation de </a:t>
            </a:r>
            <a:r>
              <a:rPr lang="fr-CH" sz="2800" dirty="0" smtClean="0"/>
              <a:t>départ avec </a:t>
            </a:r>
            <a:r>
              <a:rPr lang="fr-CH" sz="2800" dirty="0"/>
              <a:t>l’objectif à atteindre et que l’on effectue des mesures qualitatives </a:t>
            </a:r>
            <a:r>
              <a:rPr lang="fr-CH" sz="2800" dirty="0" smtClean="0"/>
              <a:t>et </a:t>
            </a:r>
            <a:r>
              <a:rPr lang="fr-CH" sz="2800" dirty="0" smtClean="0"/>
              <a:t>quantitatives</a:t>
            </a:r>
            <a:endParaRPr lang="fr-CH" sz="2800" dirty="0" smtClean="0"/>
          </a:p>
        </p:txBody>
      </p:sp>
      <p:pic>
        <p:nvPicPr>
          <p:cNvPr id="16386" name="Picture 2" descr="Résultat de recherche d'images pour &quot;montre hublot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74569" y="2071765"/>
            <a:ext cx="3629866" cy="41248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1079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Conclusion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714402"/>
            <a:ext cx="4038600" cy="44822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CH" sz="2800" b="1" i="1" dirty="0">
                <a:solidFill>
                  <a:srgbClr val="860908"/>
                </a:solidFill>
              </a:rPr>
              <a:t>Quelle mesure avez-vous effectué dans le cadre de l’exercice ci-dessus </a:t>
            </a:r>
            <a:r>
              <a:rPr lang="fr-CH" sz="2800" b="1" i="1" dirty="0" smtClean="0">
                <a:solidFill>
                  <a:srgbClr val="860908"/>
                </a:solidFill>
              </a:rPr>
              <a:t>?</a:t>
            </a:r>
          </a:p>
          <a:p>
            <a:pPr marL="0" indent="0">
              <a:buNone/>
            </a:pPr>
            <a:endParaRPr lang="fr-CH" sz="2800" b="1" i="1" dirty="0" smtClean="0">
              <a:solidFill>
                <a:srgbClr val="860908"/>
              </a:solidFill>
            </a:endParaRPr>
          </a:p>
          <a:p>
            <a:pPr>
              <a:buFont typeface="Wingdings" charset="2"/>
              <a:buChar char="Ø"/>
            </a:pPr>
            <a:r>
              <a:rPr lang="fr-CH" sz="2800" b="1" i="1" dirty="0"/>
              <a:t>Des </a:t>
            </a:r>
            <a:r>
              <a:rPr lang="fr-CH" sz="2800" b="1" i="1" dirty="0" smtClean="0"/>
              <a:t>mesures quantitatives</a:t>
            </a:r>
          </a:p>
          <a:p>
            <a:pPr marL="0" indent="0">
              <a:buNone/>
            </a:pPr>
            <a:endParaRPr lang="fr-CH" sz="2800" dirty="0" smtClean="0"/>
          </a:p>
          <a:p>
            <a:pPr marL="0" indent="0">
              <a:buNone/>
            </a:pPr>
            <a:r>
              <a:rPr lang="fr-CH" sz="2800" b="1" i="1" dirty="0">
                <a:solidFill>
                  <a:srgbClr val="860908"/>
                </a:solidFill>
              </a:rPr>
              <a:t>Quelles mesures qualitatives pouvez-vous effectuer dans un établissement de </a:t>
            </a:r>
            <a:r>
              <a:rPr lang="fr-CH" sz="2800" b="1" i="1" dirty="0" smtClean="0">
                <a:solidFill>
                  <a:srgbClr val="860908"/>
                </a:solidFill>
              </a:rPr>
              <a:t>la restauration ?</a:t>
            </a:r>
          </a:p>
          <a:p>
            <a:pPr marL="0" indent="0">
              <a:buNone/>
            </a:pPr>
            <a:endParaRPr lang="fr-CH" sz="2800" b="1" i="1" dirty="0" smtClean="0">
              <a:solidFill>
                <a:srgbClr val="860908"/>
              </a:solidFill>
            </a:endParaRPr>
          </a:p>
          <a:p>
            <a:r>
              <a:rPr lang="fr-CH" sz="2800" dirty="0"/>
              <a:t>Satisfaction des </a:t>
            </a:r>
            <a:r>
              <a:rPr lang="fr-CH" sz="2800" dirty="0" smtClean="0"/>
              <a:t>clients</a:t>
            </a:r>
          </a:p>
          <a:p>
            <a:r>
              <a:rPr lang="fr-CH" sz="2800" dirty="0"/>
              <a:t>Satisfaction des collaborateurs</a:t>
            </a:r>
            <a:endParaRPr lang="fr-CH" sz="2800" dirty="0" smtClean="0"/>
          </a:p>
          <a:p>
            <a:r>
              <a:rPr lang="fr-CH" sz="2800" dirty="0" smtClean="0"/>
              <a:t>Hygiène</a:t>
            </a:r>
          </a:p>
          <a:p>
            <a:r>
              <a:rPr lang="fr-CH" sz="2800" dirty="0"/>
              <a:t>Réception du client</a:t>
            </a:r>
            <a:endParaRPr lang="fr-CH" sz="2800" dirty="0" smtClean="0"/>
          </a:p>
          <a:p>
            <a:endParaRPr lang="fr-CH" sz="2800" dirty="0" smtClean="0"/>
          </a:p>
        </p:txBody>
      </p:sp>
      <p:pic>
        <p:nvPicPr>
          <p:cNvPr id="3074" name="Picture 2" descr="E:\Martial\Table d'hôtes\Tables d'hôtes\Photos\2016\Semaine 02\Laugoustines, saveurs d'amande et sauce homardine (2)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978202" y="1770063"/>
            <a:ext cx="3394472" cy="45259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7084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é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</TotalTime>
  <Words>152</Words>
  <Application>Microsoft Office PowerPoint</Application>
  <PresentationFormat>Affichage à l'écran (4:3)</PresentationFormat>
  <Paragraphs>43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Métro</vt:lpstr>
      <vt:lpstr>Résultat</vt:lpstr>
      <vt:lpstr>Conclusion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Résultat</dc:title>
  <dc:creator>Stoky</dc:creator>
  <cp:lastModifiedBy>Stoky</cp:lastModifiedBy>
  <cp:revision>1</cp:revision>
  <dcterms:created xsi:type="dcterms:W3CDTF">2017-11-12T14:37:26Z</dcterms:created>
  <dcterms:modified xsi:type="dcterms:W3CDTF">2017-11-12T14:38:51Z</dcterms:modified>
</cp:coreProperties>
</file>