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5" r:id="rId1"/>
  </p:sldMasterIdLst>
  <p:sldIdLst>
    <p:sldId id="256" r:id="rId2"/>
    <p:sldId id="273" r:id="rId3"/>
    <p:sldId id="275" r:id="rId4"/>
    <p:sldId id="276" r:id="rId5"/>
    <p:sldId id="277" r:id="rId6"/>
    <p:sldId id="280" r:id="rId7"/>
    <p:sldId id="278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04" y="-1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D21D778-B565-4D7E-94D7-64010A445B68}" type="datetimeFigureOut">
              <a:rPr lang="en-US" smtClean="0"/>
              <a:pPr/>
              <a:t>11.01.15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994975E-BCEF-4391-BD3B-0CD9EB125C1E}" type="datetime1">
              <a:rPr lang="fr-FR" smtClean="0"/>
              <a:pPr/>
              <a:t>11.01.15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B124766-6A4D-5F43-B5D9-ED6B6CD7E5C3}" type="datetimeFigureOut">
              <a:rPr lang="fr-FR" smtClean="0"/>
              <a:pPr/>
              <a:t>11.01.15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5F62FD8-938A-8B4E-B854-543CD195E3E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DECOUPES EN « GRILLE » </a:t>
            </a:r>
            <a:br>
              <a:rPr lang="fr-FR" dirty="0" smtClean="0"/>
            </a:br>
            <a:r>
              <a:rPr lang="fr-FR" b="1" dirty="0" smtClean="0"/>
              <a:t>SUR LES VOLAILLES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>
          <a:xfrm>
            <a:off x="1669802" y="6442606"/>
            <a:ext cx="1603534" cy="398461"/>
          </a:xfrm>
        </p:spPr>
        <p:txBody>
          <a:bodyPr>
            <a:normAutofit/>
          </a:bodyPr>
          <a:lstStyle/>
          <a:p>
            <a:pPr algn="l"/>
            <a:r>
              <a:rPr lang="fr-FR" sz="1400" b="1" dirty="0" smtClean="0">
                <a:solidFill>
                  <a:schemeClr val="tx2"/>
                </a:solidFill>
              </a:rPr>
              <a:t>Cardinaux Yan</a:t>
            </a:r>
            <a:endParaRPr lang="fr-FR" sz="1400" b="1" dirty="0">
              <a:solidFill>
                <a:schemeClr val="tx2"/>
              </a:solidFill>
            </a:endParaRPr>
          </a:p>
        </p:txBody>
      </p:sp>
      <p:pic>
        <p:nvPicPr>
          <p:cNvPr id="4" name="Image 3" descr="41b8ef5e-558e-11e1-a753-7212b99bdef7-493x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766" y="3810640"/>
            <a:ext cx="4198565" cy="27933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825284"/>
            <a:ext cx="516216" cy="89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0022" y="6280709"/>
            <a:ext cx="693646" cy="44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1574d46e9b4049fe82098b65e1feb3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74" y="1633539"/>
            <a:ext cx="3280001" cy="2177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781040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 smtClean="0"/>
              <a:t>Couper </a:t>
            </a:r>
            <a:r>
              <a:rPr lang="fr-FR" sz="2400" dirty="0"/>
              <a:t>transversalement le long de la colonne vertébrale</a:t>
            </a:r>
          </a:p>
        </p:txBody>
      </p:sp>
      <p:pic>
        <p:nvPicPr>
          <p:cNvPr id="6" name="Picture 5" descr="IMGA1449.jpg                                                   00000002NO NAME         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5" r="-20235"/>
          <a:stretch>
            <a:fillRect/>
          </a:stretch>
        </p:blipFill>
        <p:spPr bwMode="auto">
          <a:xfrm>
            <a:off x="1046163" y="1882775"/>
            <a:ext cx="7102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28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781040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 smtClean="0"/>
              <a:t>Couper </a:t>
            </a:r>
            <a:r>
              <a:rPr lang="fr-FR" sz="2400" dirty="0"/>
              <a:t>transversalement de l’autre côté de la colonne vertébrale</a:t>
            </a:r>
          </a:p>
        </p:txBody>
      </p:sp>
      <p:pic>
        <p:nvPicPr>
          <p:cNvPr id="6" name="Picture 5" descr="IMGA1450.jpg                                                   00000002NO NAME         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5" r="-20235"/>
          <a:stretch>
            <a:fillRect/>
          </a:stretch>
        </p:blipFill>
        <p:spPr bwMode="auto">
          <a:xfrm>
            <a:off x="1046163" y="1882775"/>
            <a:ext cx="71024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8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6192520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 smtClean="0"/>
              <a:t>Dégager, couper </a:t>
            </a:r>
            <a:r>
              <a:rPr lang="fr-FR" sz="2400" dirty="0"/>
              <a:t>l’articulation du haut de cuisse</a:t>
            </a:r>
          </a:p>
          <a:p>
            <a:pPr>
              <a:buBlip>
                <a:blip r:embed="rId2"/>
              </a:buBlip>
            </a:pPr>
            <a:endParaRPr lang="fr-FR" sz="2400" dirty="0"/>
          </a:p>
        </p:txBody>
      </p:sp>
      <p:pic>
        <p:nvPicPr>
          <p:cNvPr id="6" name="Picture 5" descr="IMGA1451.jpg                                                   00000002NO NAME         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35" r="-20235"/>
          <a:stretch>
            <a:fillRect/>
          </a:stretch>
        </p:blipFill>
        <p:spPr bwMode="auto">
          <a:xfrm>
            <a:off x="558484" y="1517015"/>
            <a:ext cx="4186236" cy="21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GA1452.jpg                                                   00000002NO NAME                        0000000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764" y="1517015"/>
            <a:ext cx="2980337" cy="21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GA1454.jpg                                                   00000002NO NAME                        0000000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9" y="3970346"/>
            <a:ext cx="3024822" cy="222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037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781040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 smtClean="0"/>
              <a:t>Trouer </a:t>
            </a:r>
            <a:r>
              <a:rPr lang="fr-FR" sz="2400" dirty="0"/>
              <a:t>la peau pour enfiler la cuisse</a:t>
            </a:r>
          </a:p>
        </p:txBody>
      </p:sp>
      <p:pic>
        <p:nvPicPr>
          <p:cNvPr id="6" name="Picture 7" descr="IMGA1453.jpg                                                   00000002NO NAME         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5" b="14405"/>
          <a:stretch>
            <a:fillRect/>
          </a:stretch>
        </p:blipFill>
        <p:spPr>
          <a:xfrm>
            <a:off x="1046163" y="1882775"/>
            <a:ext cx="7102475" cy="3714750"/>
          </a:xfrm>
          <a:noFill/>
        </p:spPr>
      </p:pic>
    </p:spTree>
    <p:extLst>
      <p:ext uri="{BB962C8B-B14F-4D97-AF65-F5344CB8AC3E}">
        <p14:creationId xmlns:p14="http://schemas.microsoft.com/office/powerpoint/2010/main" val="39049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5536565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/>
              <a:t>Fendre l’ossature pour aplatir le </a:t>
            </a:r>
            <a:r>
              <a:rPr lang="fr-FR" sz="2400" dirty="0" smtClean="0"/>
              <a:t>poulet</a:t>
            </a:r>
          </a:p>
          <a:p>
            <a:pPr>
              <a:buBlip>
                <a:blip r:embed="rId2"/>
              </a:buBlip>
            </a:pPr>
            <a:r>
              <a:rPr lang="fr-FR" sz="2400" dirty="0" smtClean="0"/>
              <a:t>Couper </a:t>
            </a:r>
            <a:r>
              <a:rPr lang="fr-FR" sz="2400" dirty="0"/>
              <a:t>la pointe des ailerons</a:t>
            </a:r>
          </a:p>
        </p:txBody>
      </p:sp>
      <p:pic>
        <p:nvPicPr>
          <p:cNvPr id="7" name="Picture 6" descr="IMGA1456.jpg                                                   00000002NO NAME         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67" r="-16967"/>
          <a:stretch>
            <a:fillRect/>
          </a:stretch>
        </p:blipFill>
        <p:spPr>
          <a:xfrm>
            <a:off x="1046163" y="1679575"/>
            <a:ext cx="7102475" cy="3716338"/>
          </a:xfr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43280" y="3454400"/>
            <a:ext cx="3850640" cy="221488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843280" y="5130800"/>
            <a:ext cx="5303520" cy="10871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64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DECOUPE EN « </a:t>
            </a:r>
            <a:r>
              <a:rPr lang="fr-FR" b="1" dirty="0" smtClean="0"/>
              <a:t>GRILLE</a:t>
            </a:r>
            <a:r>
              <a:rPr lang="fr-FR" b="1" dirty="0"/>
              <a:t> »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7200" y="5781040"/>
            <a:ext cx="8229600" cy="82296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fr-FR" sz="2400" dirty="0" smtClean="0"/>
              <a:t>Avec ailerons / Sans ailerons</a:t>
            </a:r>
            <a:endParaRPr lang="fr-FR" sz="2400" dirty="0"/>
          </a:p>
        </p:txBody>
      </p:sp>
      <p:pic>
        <p:nvPicPr>
          <p:cNvPr id="6" name="Picture 9" descr="IMGA1457.jpg                                                   00000002NO NAME                        0000000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514475"/>
            <a:ext cx="43084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GA1459.jpg                                                   00000002NO NAME                        00000000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2920"/>
            <a:ext cx="4121150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7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Ver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Verve.thmx</Template>
  <TotalTime>285</TotalTime>
  <Words>71</Words>
  <Application>Microsoft Macintosh PowerPoint</Application>
  <PresentationFormat>Présentation à l'écran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Verve</vt:lpstr>
      <vt:lpstr>DECOUPES EN « GRILLE »  SUR LES VOLAILLES</vt:lpstr>
      <vt:lpstr>DECOUPE EN « GRILLE »</vt:lpstr>
      <vt:lpstr>DECOUPE EN « GRILLE »</vt:lpstr>
      <vt:lpstr>DECOUPE EN « GRILLE »</vt:lpstr>
      <vt:lpstr>DECOUPE EN « GRILLE »</vt:lpstr>
      <vt:lpstr>DECOUPE EN « GRILLE »</vt:lpstr>
      <vt:lpstr>DECOUPE EN « GRILLE »</vt:lpstr>
    </vt:vector>
  </TitlesOfParts>
  <Company>***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GENERALITES SUR LES VOLAILLES</dc:title>
  <dc:creator>Yan Cardinaux</dc:creator>
  <cp:lastModifiedBy>Cardinaux Yan</cp:lastModifiedBy>
  <cp:revision>73</cp:revision>
  <dcterms:created xsi:type="dcterms:W3CDTF">2013-12-25T20:59:44Z</dcterms:created>
  <dcterms:modified xsi:type="dcterms:W3CDTF">2015-01-11T16:58:25Z</dcterms:modified>
</cp:coreProperties>
</file>