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4" r:id="rId3"/>
    <p:sldId id="259" r:id="rId4"/>
    <p:sldId id="265" r:id="rId5"/>
    <p:sldId id="260" r:id="rId6"/>
    <p:sldId id="261" r:id="rId7"/>
    <p:sldId id="266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5" d="100"/>
          <a:sy n="195" d="100"/>
        </p:scale>
        <p:origin x="-2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ACB07C-257C-FE47-A638-17244C4FD02E}" type="doc">
      <dgm:prSet loTypeId="urn:microsoft.com/office/officeart/2005/8/layout/radial4" loCatId="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886F0213-A4B6-0742-BC82-1D3913C427AD}">
      <dgm:prSet phldrT="[Texte]"/>
      <dgm:spPr/>
      <dgm:t>
        <a:bodyPr/>
        <a:lstStyle/>
        <a:p>
          <a:r>
            <a:rPr lang="fr-FR" dirty="0" smtClean="0"/>
            <a:t>Pas de plan de nettoyage en place</a:t>
          </a:r>
          <a:endParaRPr lang="fr-FR" dirty="0"/>
        </a:p>
      </dgm:t>
    </dgm:pt>
    <dgm:pt modelId="{4461D589-FF76-4940-A35F-35B54750B199}" type="parTrans" cxnId="{90E6A2F5-8FA2-7D4F-BC1A-EC3B4FD14986}">
      <dgm:prSet/>
      <dgm:spPr/>
      <dgm:t>
        <a:bodyPr/>
        <a:lstStyle/>
        <a:p>
          <a:endParaRPr lang="fr-FR"/>
        </a:p>
      </dgm:t>
    </dgm:pt>
    <dgm:pt modelId="{F757054D-E9CF-B54B-BF49-7E1E3BEBA961}" type="sibTrans" cxnId="{90E6A2F5-8FA2-7D4F-BC1A-EC3B4FD14986}">
      <dgm:prSet/>
      <dgm:spPr/>
      <dgm:t>
        <a:bodyPr/>
        <a:lstStyle/>
        <a:p>
          <a:endParaRPr lang="fr-FR"/>
        </a:p>
      </dgm:t>
    </dgm:pt>
    <dgm:pt modelId="{AB2D9D87-ACE3-7145-8C16-8007962896B4}" type="pres">
      <dgm:prSet presAssocID="{45ACB07C-257C-FE47-A638-17244C4FD02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1207C2B-0D5D-074F-81EF-1BAD2D8F2CD2}" type="pres">
      <dgm:prSet presAssocID="{886F0213-A4B6-0742-BC82-1D3913C427AD}" presName="centerShape" presStyleLbl="node0" presStyleIdx="0" presStyleCnt="1" custScaleX="158676"/>
      <dgm:spPr/>
      <dgm:t>
        <a:bodyPr/>
        <a:lstStyle/>
        <a:p>
          <a:endParaRPr lang="fr-FR"/>
        </a:p>
      </dgm:t>
    </dgm:pt>
  </dgm:ptLst>
  <dgm:cxnLst>
    <dgm:cxn modelId="{CD9D8AF5-CEBA-E046-87EF-56880EDA47BC}" type="presOf" srcId="{45ACB07C-257C-FE47-A638-17244C4FD02E}" destId="{AB2D9D87-ACE3-7145-8C16-8007962896B4}" srcOrd="0" destOrd="0" presId="urn:microsoft.com/office/officeart/2005/8/layout/radial4"/>
    <dgm:cxn modelId="{4BF5CA07-C69A-EE4C-97CC-86D8FCA94B83}" type="presOf" srcId="{886F0213-A4B6-0742-BC82-1D3913C427AD}" destId="{41207C2B-0D5D-074F-81EF-1BAD2D8F2CD2}" srcOrd="0" destOrd="0" presId="urn:microsoft.com/office/officeart/2005/8/layout/radial4"/>
    <dgm:cxn modelId="{90E6A2F5-8FA2-7D4F-BC1A-EC3B4FD14986}" srcId="{45ACB07C-257C-FE47-A638-17244C4FD02E}" destId="{886F0213-A4B6-0742-BC82-1D3913C427AD}" srcOrd="0" destOrd="0" parTransId="{4461D589-FF76-4940-A35F-35B54750B199}" sibTransId="{F757054D-E9CF-B54B-BF49-7E1E3BEBA961}"/>
    <dgm:cxn modelId="{C9A78DE6-D11F-974F-9F58-321715517A1B}" type="presParOf" srcId="{AB2D9D87-ACE3-7145-8C16-8007962896B4}" destId="{41207C2B-0D5D-074F-81EF-1BAD2D8F2CD2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07C2B-0D5D-074F-81EF-1BAD2D8F2CD2}">
      <dsp:nvSpPr>
        <dsp:cNvPr id="0" name=""/>
        <dsp:cNvSpPr/>
      </dsp:nvSpPr>
      <dsp:spPr>
        <a:xfrm>
          <a:off x="573122" y="5654"/>
          <a:ext cx="5464268" cy="3443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100" kern="1200" dirty="0" smtClean="0"/>
            <a:t>Pas de plan de nettoyage en place</a:t>
          </a:r>
          <a:endParaRPr lang="fr-FR" sz="5100" kern="1200" dirty="0"/>
        </a:p>
      </dsp:txBody>
      <dsp:txXfrm>
        <a:off x="1373346" y="509967"/>
        <a:ext cx="3863820" cy="2435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AD48-28BD-6E42-942C-F7EEF73705A5}" type="datetimeFigureOut">
              <a:rPr lang="fr-FR" smtClean="0"/>
              <a:t>01.02.14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324A-8E17-D74F-88B6-22EA14EB08E2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AD48-28BD-6E42-942C-F7EEF73705A5}" type="datetimeFigureOut">
              <a:rPr lang="fr-FR" smtClean="0"/>
              <a:t>01.02.14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324A-8E17-D74F-88B6-22EA14EB08E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AD48-28BD-6E42-942C-F7EEF73705A5}" type="datetimeFigureOut">
              <a:rPr lang="fr-FR" smtClean="0"/>
              <a:t>01.02.14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324A-8E17-D74F-88B6-22EA14EB08E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AD48-28BD-6E42-942C-F7EEF73705A5}" type="datetimeFigureOut">
              <a:rPr lang="fr-FR" smtClean="0"/>
              <a:t>01.02.14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324A-8E17-D74F-88B6-22EA14EB08E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AD48-28BD-6E42-942C-F7EEF73705A5}" type="datetimeFigureOut">
              <a:rPr lang="fr-FR" smtClean="0"/>
              <a:t>01.02.14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324A-8E17-D74F-88B6-22EA14EB08E2}" type="slidenum">
              <a:rPr lang="fr-FR" smtClean="0"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AD48-28BD-6E42-942C-F7EEF73705A5}" type="datetimeFigureOut">
              <a:rPr lang="fr-FR" smtClean="0"/>
              <a:t>01.02.14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324A-8E17-D74F-88B6-22EA14EB08E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AD48-28BD-6E42-942C-F7EEF73705A5}" type="datetimeFigureOut">
              <a:rPr lang="fr-FR" smtClean="0"/>
              <a:t>01.02.14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324A-8E17-D74F-88B6-22EA14EB08E2}" type="slidenum">
              <a:rPr lang="fr-FR" smtClean="0"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AD48-28BD-6E42-942C-F7EEF73705A5}" type="datetimeFigureOut">
              <a:rPr lang="fr-FR" smtClean="0"/>
              <a:t>01.02.14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324A-8E17-D74F-88B6-22EA14EB08E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AD48-28BD-6E42-942C-F7EEF73705A5}" type="datetimeFigureOut">
              <a:rPr lang="fr-FR" smtClean="0"/>
              <a:t>01.02.14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324A-8E17-D74F-88B6-22EA14EB08E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AD48-28BD-6E42-942C-F7EEF73705A5}" type="datetimeFigureOut">
              <a:rPr lang="fr-FR" smtClean="0"/>
              <a:t>01.02.14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324A-8E17-D74F-88B6-22EA14EB08E2}" type="slidenum">
              <a:rPr lang="fr-FR" smtClean="0"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AD48-28BD-6E42-942C-F7EEF73705A5}" type="datetimeFigureOut">
              <a:rPr lang="fr-FR" smtClean="0"/>
              <a:t>01.02.14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324A-8E17-D74F-88B6-22EA14EB08E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A7AD48-28BD-6E42-942C-F7EEF73705A5}" type="datetimeFigureOut">
              <a:rPr lang="fr-FR" smtClean="0"/>
              <a:t>01.02.14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61324A-8E17-D74F-88B6-22EA14EB08E2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Manque d’hygiène</a:t>
            </a:r>
            <a:endParaRPr lang="fr-FR" dirty="0"/>
          </a:p>
        </p:txBody>
      </p:sp>
      <p:pic>
        <p:nvPicPr>
          <p:cNvPr id="7" name="Espace réservé du contenu 6" descr="Trancheuse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763" b="-47763"/>
          <a:stretch>
            <a:fillRect/>
          </a:stretch>
        </p:blipFill>
        <p:spPr>
          <a:xfrm>
            <a:off x="379047" y="924251"/>
            <a:ext cx="4038600" cy="4718050"/>
          </a:xfrm>
        </p:spPr>
      </p:pic>
      <p:pic>
        <p:nvPicPr>
          <p:cNvPr id="8" name="Espace réservé du contenu 7" descr="Planches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6566" b="-76566"/>
          <a:stretch>
            <a:fillRect/>
          </a:stretch>
        </p:blipFill>
        <p:spPr>
          <a:xfrm>
            <a:off x="4576559" y="2139696"/>
            <a:ext cx="4038600" cy="4718304"/>
          </a:xfrm>
        </p:spPr>
      </p:pic>
    </p:spTree>
    <p:extLst>
      <p:ext uri="{BB962C8B-B14F-4D97-AF65-F5344CB8AC3E}">
        <p14:creationId xmlns:p14="http://schemas.microsoft.com/office/powerpoint/2010/main" val="37573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avec flèche vers le bas 1"/>
          <p:cNvSpPr/>
          <p:nvPr/>
        </p:nvSpPr>
        <p:spPr>
          <a:xfrm>
            <a:off x="2943794" y="1523999"/>
            <a:ext cx="2872155" cy="3881641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Quelles en sont </a:t>
            </a:r>
          </a:p>
          <a:p>
            <a:pPr algn="ctr"/>
            <a:r>
              <a:rPr lang="fr-FR" dirty="0" smtClean="0"/>
              <a:t>les causes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409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223926973"/>
              </p:ext>
            </p:extLst>
          </p:nvPr>
        </p:nvGraphicFramePr>
        <p:xfrm>
          <a:off x="1185333" y="3096925"/>
          <a:ext cx="6610513" cy="345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445846" y="1012446"/>
            <a:ext cx="6779845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Aucun concept HACCP </a:t>
            </a:r>
            <a:endParaRPr lang="fr-FR" sz="3200" dirty="0"/>
          </a:p>
          <a:p>
            <a:pPr algn="ctr"/>
            <a:endParaRPr lang="fr-FR" sz="3200" dirty="0" smtClean="0"/>
          </a:p>
          <a:p>
            <a:pPr algn="ctr"/>
            <a:r>
              <a:rPr lang="fr-FR" sz="3200" dirty="0" smtClean="0"/>
              <a:t>n’a </a:t>
            </a:r>
            <a:r>
              <a:rPr lang="fr-FR" sz="3200" dirty="0" smtClean="0"/>
              <a:t>été instauré dans </a:t>
            </a:r>
            <a:r>
              <a:rPr lang="fr-FR" sz="3200" dirty="0" smtClean="0"/>
              <a:t>l’entreprise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8939" y="781537"/>
            <a:ext cx="1737880" cy="116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923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46" y="837595"/>
            <a:ext cx="8284308" cy="552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552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12614" y="2865642"/>
            <a:ext cx="8590411" cy="3816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800" dirty="0" smtClean="0"/>
              <a:t>Contrôle de l’inspecteur des denrées alimentaires</a:t>
            </a:r>
          </a:p>
          <a:p>
            <a:endParaRPr lang="fr-FR" sz="2800" dirty="0" smtClean="0"/>
          </a:p>
          <a:p>
            <a:pPr marL="285750" indent="-285750">
              <a:buFont typeface="Arial"/>
              <a:buChar char="•"/>
            </a:pPr>
            <a:r>
              <a:rPr lang="fr-FR" sz="2800" dirty="0" smtClean="0"/>
              <a:t>Amendes lors d’infractions</a:t>
            </a:r>
          </a:p>
          <a:p>
            <a:endParaRPr lang="fr-FR" sz="2800" dirty="0" smtClean="0"/>
          </a:p>
          <a:p>
            <a:pPr marL="285750" indent="-285750">
              <a:buFont typeface="Arial"/>
              <a:buChar char="•"/>
            </a:pPr>
            <a:r>
              <a:rPr lang="fr-FR" sz="2800" dirty="0" smtClean="0"/>
              <a:t>Contrôle de plus en plus fréquents</a:t>
            </a:r>
          </a:p>
          <a:p>
            <a:pPr marL="285750" indent="-285750">
              <a:buFont typeface="Arial"/>
              <a:buChar char="•"/>
            </a:pPr>
            <a:endParaRPr lang="fr-FR" sz="2800" dirty="0" smtClean="0"/>
          </a:p>
          <a:p>
            <a:pPr marL="285750" indent="-285750">
              <a:buFont typeface="Arial"/>
              <a:buChar char="•"/>
            </a:pPr>
            <a:r>
              <a:rPr lang="fr-FR" sz="2800" dirty="0" smtClean="0"/>
              <a:t>Perte de crédibilité face à ses collaborateurs</a:t>
            </a:r>
            <a:endParaRPr lang="fr-FR" sz="2800" dirty="0"/>
          </a:p>
          <a:p>
            <a:pPr marL="285750" indent="-285750">
              <a:buFont typeface="Arial"/>
              <a:buChar char="•"/>
            </a:pPr>
            <a:endParaRPr lang="fr-FR" sz="2800" dirty="0" smtClean="0"/>
          </a:p>
          <a:p>
            <a:endParaRPr lang="fr-FR" dirty="0"/>
          </a:p>
        </p:txBody>
      </p:sp>
      <p:sp>
        <p:nvSpPr>
          <p:cNvPr id="2" name="Rectangle avec flèche vers le bas 1"/>
          <p:cNvSpPr/>
          <p:nvPr/>
        </p:nvSpPr>
        <p:spPr>
          <a:xfrm>
            <a:off x="3542974" y="631744"/>
            <a:ext cx="1641231" cy="1921282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Risques internes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5015" y="631744"/>
            <a:ext cx="2864534" cy="210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170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705171" y="3347322"/>
            <a:ext cx="8070835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Intoxication croisée d’un membre des collaborateurs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pPr marL="285750" indent="-285750">
              <a:buFont typeface="Arial"/>
              <a:buChar char="•"/>
            </a:pPr>
            <a:r>
              <a:rPr lang="fr-FR" sz="2000" dirty="0" smtClean="0"/>
              <a:t>Manque de personnel (plus de travail = fatigue)</a:t>
            </a:r>
          </a:p>
          <a:p>
            <a:endParaRPr lang="fr-FR" sz="2000" dirty="0" smtClean="0"/>
          </a:p>
          <a:p>
            <a:pPr marL="285750" indent="-285750">
              <a:buFont typeface="Arial"/>
              <a:buChar char="•"/>
            </a:pPr>
            <a:r>
              <a:rPr lang="fr-FR" sz="2000" dirty="0" smtClean="0"/>
              <a:t>Frais médicaux à payer par le collaborateurs</a:t>
            </a:r>
          </a:p>
        </p:txBody>
      </p:sp>
      <p:sp>
        <p:nvSpPr>
          <p:cNvPr id="4" name="Rectangle avec flèche vers le bas 3"/>
          <p:cNvSpPr/>
          <p:nvPr/>
        </p:nvSpPr>
        <p:spPr>
          <a:xfrm>
            <a:off x="3087078" y="631744"/>
            <a:ext cx="2266462" cy="2038512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Conséquences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580" y="1241050"/>
            <a:ext cx="1993574" cy="180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63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705171" y="3347322"/>
            <a:ext cx="8070835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Intoxication croisée des clients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pPr marL="285750" indent="-285750">
              <a:buFont typeface="Arial"/>
              <a:buChar char="•"/>
            </a:pPr>
            <a:r>
              <a:rPr lang="fr-FR" sz="2000" dirty="0" smtClean="0"/>
              <a:t>Mauvaise publicité</a:t>
            </a:r>
          </a:p>
          <a:p>
            <a:pPr marL="285750" indent="-285750">
              <a:buFont typeface="Arial"/>
              <a:buChar char="•"/>
            </a:pPr>
            <a:r>
              <a:rPr lang="fr-FR" sz="2000" dirty="0" smtClean="0"/>
              <a:t>Perte de la clientèle</a:t>
            </a:r>
          </a:p>
          <a:p>
            <a:pPr marL="285750" indent="-285750">
              <a:buFont typeface="Arial"/>
              <a:buChar char="•"/>
            </a:pPr>
            <a:r>
              <a:rPr lang="fr-FR" sz="2000" dirty="0" smtClean="0"/>
              <a:t>Mise au chômage du personnel</a:t>
            </a:r>
          </a:p>
          <a:p>
            <a:pPr marL="285750" indent="-285750">
              <a:buFont typeface="Arial"/>
              <a:buChar char="•"/>
            </a:pPr>
            <a:r>
              <a:rPr lang="fr-FR" sz="2000" dirty="0" smtClean="0"/>
              <a:t>Plainte du client</a:t>
            </a:r>
          </a:p>
          <a:p>
            <a:pPr marL="285750" indent="-285750">
              <a:buFont typeface="Arial"/>
              <a:buChar char="•"/>
            </a:pPr>
            <a:r>
              <a:rPr lang="fr-FR" sz="2000" dirty="0" smtClean="0"/>
              <a:t>Fermeture du restaurant</a:t>
            </a:r>
          </a:p>
        </p:txBody>
      </p:sp>
      <p:sp>
        <p:nvSpPr>
          <p:cNvPr id="4" name="Rectangle avec flèche vers le bas 3"/>
          <p:cNvSpPr/>
          <p:nvPr/>
        </p:nvSpPr>
        <p:spPr>
          <a:xfrm>
            <a:off x="3087078" y="631744"/>
            <a:ext cx="2266462" cy="2038512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Conséquences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3436" y="955431"/>
            <a:ext cx="2032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26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76</TotalTime>
  <Words>93</Words>
  <Application>Microsoft Macintosh PowerPoint</Application>
  <PresentationFormat>Présentation à l'écran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Clarté</vt:lpstr>
      <vt:lpstr>Manque d’hygiène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Hygiène Conséquences et responsabilité</dc:title>
  <dc:creator>Phil Flo Pache</dc:creator>
  <cp:lastModifiedBy>Pierre-Alain Michel</cp:lastModifiedBy>
  <cp:revision>18</cp:revision>
  <cp:lastPrinted>2013-02-04T07:07:18Z</cp:lastPrinted>
  <dcterms:created xsi:type="dcterms:W3CDTF">2012-01-23T13:27:17Z</dcterms:created>
  <dcterms:modified xsi:type="dcterms:W3CDTF">2014-02-01T10:55:27Z</dcterms:modified>
</cp:coreProperties>
</file>