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5" autoAdjust="0"/>
    <p:restoredTop sz="94660"/>
  </p:normalViewPr>
  <p:slideViewPr>
    <p:cSldViewPr snapToGrid="0">
      <p:cViewPr>
        <p:scale>
          <a:sx n="90" d="100"/>
          <a:sy n="90" d="100"/>
        </p:scale>
        <p:origin x="-906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5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8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3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7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9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6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9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0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4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A36F-0464-49BC-A94E-F02B895AC7EC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223B5-C16D-4007-B8DB-A35C296821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6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PM\1_SUPPORTS COURS - SESSION 2017 - 2018\2017-2018 - CFC 1ERE\1_MODALITES 1ERE ANNEE PAR SEMAINE\19 Semaine 05 - CP6\PDT\CP6\20140127_1457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35216" y="201456"/>
            <a:ext cx="197220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paillasson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248097" y="2498042"/>
            <a:ext cx="199958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gaufrettes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682079" y="6068144"/>
            <a:ext cx="159889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purée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10318715" y="5754316"/>
            <a:ext cx="153458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Anna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10091248" y="1896193"/>
            <a:ext cx="198951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Pont Neuf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7795442" y="94703"/>
            <a:ext cx="196470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croquette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10159857" y="201456"/>
            <a:ext cx="192091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duchesse</a:t>
            </a:r>
            <a:endParaRPr lang="en-US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2304525" y="518802"/>
            <a:ext cx="1484960" cy="1002323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421319" y="2990878"/>
            <a:ext cx="2236281" cy="315740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1856509" y="5098473"/>
            <a:ext cx="1671782" cy="840509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9144000" y="4802909"/>
            <a:ext cx="1714542" cy="809516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9422894" y="2080859"/>
            <a:ext cx="668355" cy="622787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9301018" y="646545"/>
            <a:ext cx="1557525" cy="699962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7656945" y="558738"/>
            <a:ext cx="822037" cy="263298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4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EPM\1_SUPPORTS COURS - SESSION 2017 - 2018\2017-2018 - CFC 1ERE\1_MODALITES 1ERE ANNEE PAR SEMAINE\19 Semaine 05 - CP6\PDT\CP6\20140127_1457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219531" y="63652"/>
            <a:ext cx="197220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paillasson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92364" y="1401554"/>
            <a:ext cx="199958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gaufrettes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92364" y="5830171"/>
            <a:ext cx="159889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purée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7409261" y="6229003"/>
            <a:ext cx="153458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Anna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9934230" y="4727292"/>
            <a:ext cx="198951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Pont Neuf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9519021" y="165399"/>
            <a:ext cx="196470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croquette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10271090" y="2129853"/>
            <a:ext cx="192091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dirty="0" smtClean="0"/>
              <a:t>Pommes duchesse</a:t>
            </a:r>
            <a:endParaRPr lang="en-US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997527" y="1896193"/>
            <a:ext cx="1409896" cy="705459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1023379" y="4329738"/>
            <a:ext cx="2013528" cy="1339333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5578763" y="5489055"/>
            <a:ext cx="1714542" cy="809516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 flipV="1">
            <a:off x="7842377" y="4727292"/>
            <a:ext cx="1917770" cy="184666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9578109" y="2562784"/>
            <a:ext cx="923265" cy="569386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8347578" y="350065"/>
            <a:ext cx="1171443" cy="220723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274291" y="333471"/>
            <a:ext cx="1409896" cy="705459"/>
          </a:xfrm>
          <a:prstGeom prst="straightConnector1">
            <a:avLst/>
          </a:prstGeom>
          <a:ln w="635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2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Personnalisé</PresentationFormat>
  <Paragraphs>14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ledoux</cp:lastModifiedBy>
  <cp:revision>4</cp:revision>
  <cp:lastPrinted>2018-01-24T08:55:19Z</cp:lastPrinted>
  <dcterms:created xsi:type="dcterms:W3CDTF">2018-01-23T16:36:39Z</dcterms:created>
  <dcterms:modified xsi:type="dcterms:W3CDTF">2018-01-24T08:55:57Z</dcterms:modified>
</cp:coreProperties>
</file>