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2/4/2022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2/4/2022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Types de services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mast_waite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772" y="3076010"/>
            <a:ext cx="5470540" cy="251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Service sur assiette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fr-FR" b="1" dirty="0"/>
              <a:t>Fonctions de la cuisine</a:t>
            </a:r>
          </a:p>
          <a:p>
            <a:r>
              <a:rPr lang="fr-FR" dirty="0"/>
              <a:t>Dresser les mets sur les assiettes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Fonctions du service</a:t>
            </a:r>
          </a:p>
          <a:p>
            <a:r>
              <a:rPr lang="fr-FR" dirty="0"/>
              <a:t>Placer les assiettes toutes prêtes sur la table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Avantages</a:t>
            </a:r>
          </a:p>
          <a:p>
            <a:r>
              <a:rPr lang="fr-FR" dirty="0"/>
              <a:t>Belle présentation moderne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Inconvénients</a:t>
            </a:r>
          </a:p>
          <a:p>
            <a:r>
              <a:rPr lang="fr-FR" dirty="0"/>
              <a:t>Les restes des mets ne sont plus utilisables </a:t>
            </a:r>
          </a:p>
        </p:txBody>
      </p:sp>
      <p:pic>
        <p:nvPicPr>
          <p:cNvPr id="6" name="Espace réservé du contenu 5" descr="serveuse, serveur, restauration, restaurant, emploi, méti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046" b="-3704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Service sur plats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fr-FR" b="1" dirty="0">
                <a:solidFill>
                  <a:srgbClr val="000000"/>
                </a:solidFill>
              </a:rPr>
              <a:t>Fonctions de la cuisine</a:t>
            </a:r>
          </a:p>
          <a:p>
            <a:r>
              <a:rPr lang="fr-FR" dirty="0"/>
              <a:t>Dresser les mets sur des plats adaptés à chaque mets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Fonctions du service</a:t>
            </a:r>
          </a:p>
          <a:p>
            <a:r>
              <a:rPr lang="fr-FR" dirty="0"/>
              <a:t>Servir les portions au client sur une assiette préchauffée ou placer les plats sur la table du client pour qu’il puisse se servir lui-même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Avantages</a:t>
            </a:r>
          </a:p>
          <a:p>
            <a:r>
              <a:rPr lang="fr-FR" dirty="0"/>
              <a:t>On peut adapter le choix et la quantité aux souhaits du client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Inconvénients</a:t>
            </a:r>
          </a:p>
          <a:p>
            <a:r>
              <a:rPr lang="fr-FR" dirty="0"/>
              <a:t>Servir sur plat nécessite plus de temps </a:t>
            </a:r>
          </a:p>
        </p:txBody>
      </p:sp>
      <p:pic>
        <p:nvPicPr>
          <p:cNvPr id="7" name="Espace réservé du contenu 6" descr="service-a-la-francais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02" r="-650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Service sur guéridon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377968"/>
            <a:ext cx="4038600" cy="5331422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fr-FR" b="1" dirty="0">
                <a:solidFill>
                  <a:srgbClr val="000000"/>
                </a:solidFill>
              </a:rPr>
              <a:t>Fonctions de la cuisine</a:t>
            </a:r>
          </a:p>
          <a:p>
            <a:r>
              <a:rPr lang="fr-FR" dirty="0"/>
              <a:t>Dresser les mets sur un plat, dans une vaisselle de présentation correspondante</a:t>
            </a:r>
          </a:p>
          <a:p>
            <a:r>
              <a:rPr lang="fr-FR" dirty="0"/>
              <a:t>Les pièces de viande entières, les volailles ou les poissons sont présentés tout d’abord au client et peuvent retourner en cuisine pour être découpées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Fonctions du service</a:t>
            </a:r>
          </a:p>
          <a:p>
            <a:r>
              <a:rPr lang="fr-FR" dirty="0"/>
              <a:t>Présenter les plats au client et les déposer sur les réchauds </a:t>
            </a:r>
          </a:p>
          <a:p>
            <a:r>
              <a:rPr lang="fr-FR" dirty="0"/>
              <a:t>Selon l’organisation du service, les pièces entières sont tranchés devant le client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Avantages</a:t>
            </a:r>
          </a:p>
          <a:p>
            <a:r>
              <a:rPr lang="fr-FR" dirty="0"/>
              <a:t>Grâce au deuxième service sur une assiette chaude, les mets restent chauds jusqu’à la fin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Inconvénients</a:t>
            </a:r>
          </a:p>
          <a:p>
            <a:r>
              <a:rPr lang="fr-FR" dirty="0"/>
              <a:t>Il faut disposer de suffisamment de place pour les tables de service (guéridons)</a:t>
            </a:r>
          </a:p>
        </p:txBody>
      </p:sp>
      <p:pic>
        <p:nvPicPr>
          <p:cNvPr id="6" name="Espace réservé du contenu 5" descr="photo0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73" r="-1987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Chariot de service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404988"/>
            <a:ext cx="4038600" cy="5201389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fr-FR" b="1" dirty="0">
                <a:solidFill>
                  <a:srgbClr val="000000"/>
                </a:solidFill>
              </a:rPr>
              <a:t>Fonctions de la cuisine</a:t>
            </a:r>
          </a:p>
          <a:p>
            <a:r>
              <a:rPr lang="fr-FR" dirty="0"/>
              <a:t>Un plat du jour ou une spécialité sur un chariot chauffé qui se déplace dans la salle </a:t>
            </a:r>
          </a:p>
          <a:p>
            <a:r>
              <a:rPr lang="fr-FR" dirty="0"/>
              <a:t>Ou dresser des salades, hors-d’œuvre ou desserts dans de la vaisselle de présentation et les répartir sur le chariot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Fonctions du service</a:t>
            </a:r>
          </a:p>
          <a:p>
            <a:r>
              <a:rPr lang="fr-FR" dirty="0"/>
              <a:t>Présenter les mets au client, puis trancher et  dresser les portions souhaitées sur les assiettes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Avantages</a:t>
            </a:r>
          </a:p>
          <a:p>
            <a:r>
              <a:rPr lang="fr-FR" dirty="0"/>
              <a:t>L’effet d’attraction est important et favorise la vente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Inconvénients</a:t>
            </a:r>
          </a:p>
          <a:p>
            <a:r>
              <a:rPr lang="fr-FR" dirty="0"/>
              <a:t>Les mets ne restent pas très longtemps chauds</a:t>
            </a:r>
          </a:p>
          <a:p>
            <a:r>
              <a:rPr lang="fr-FR" dirty="0"/>
              <a:t>L’apparence et la saveur se modifient</a:t>
            </a:r>
          </a:p>
        </p:txBody>
      </p:sp>
      <p:pic>
        <p:nvPicPr>
          <p:cNvPr id="6" name="Espace réservé du contenu 5" descr="ribaudiere_fromages_hd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3" b="-2728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8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Service de buffet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958209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fr-FR" b="1" dirty="0">
                <a:solidFill>
                  <a:srgbClr val="000000"/>
                </a:solidFill>
              </a:rPr>
              <a:t>Fonctions de la cuisine</a:t>
            </a:r>
          </a:p>
          <a:p>
            <a:r>
              <a:rPr lang="fr-FR" dirty="0"/>
              <a:t>Dresser les mets sur des plats ou dans de la vaisselle de présentation appropriés </a:t>
            </a:r>
          </a:p>
          <a:p>
            <a:r>
              <a:rPr lang="fr-FR" dirty="0"/>
              <a:t>Selon l’organisation de l’établissement, les collaborateurs de la cuisine aident au service des mets 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Fonctions du service</a:t>
            </a:r>
          </a:p>
          <a:p>
            <a:r>
              <a:rPr lang="fr-FR" dirty="0"/>
              <a:t>Les hôtes sont servis ou bien ils se servent eux-mêmes </a:t>
            </a:r>
          </a:p>
          <a:p>
            <a:r>
              <a:rPr lang="fr-FR" dirty="0"/>
              <a:t>Les couverts et les serviettes sont mis à disposition ou dressés sur la table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Avantages</a:t>
            </a:r>
          </a:p>
          <a:p>
            <a:r>
              <a:rPr lang="fr-FR" dirty="0"/>
              <a:t>Grand choix, chacun prend la portion qu’il souhaite</a:t>
            </a:r>
          </a:p>
          <a:p>
            <a:pPr marL="137160" indent="0">
              <a:buNone/>
            </a:pPr>
            <a:r>
              <a:rPr lang="fr-FR" b="1" dirty="0">
                <a:solidFill>
                  <a:srgbClr val="3D3A48"/>
                </a:solidFill>
              </a:rPr>
              <a:t>Inconvénients</a:t>
            </a:r>
          </a:p>
          <a:p>
            <a:r>
              <a:rPr lang="fr-FR" dirty="0"/>
              <a:t>Les mets ne restent pas très longtemps chauds</a:t>
            </a:r>
          </a:p>
          <a:p>
            <a:r>
              <a:rPr lang="fr-FR" dirty="0"/>
              <a:t>Attente éventuelle devant les places de service</a:t>
            </a:r>
          </a:p>
          <a:p>
            <a:pPr marL="137160" indent="0">
              <a:buNone/>
            </a:pPr>
            <a:endParaRPr lang="fr-FR" dirty="0"/>
          </a:p>
        </p:txBody>
      </p:sp>
      <p:pic>
        <p:nvPicPr>
          <p:cNvPr id="7" name="Espace réservé du contenu 6" descr="buffet-chaud-vari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102" b="-3710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4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462</TotalTime>
  <Words>386</Words>
  <Application>Microsoft Office PowerPoint</Application>
  <PresentationFormat>Affichage à l'écran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Types de services</vt:lpstr>
      <vt:lpstr>Service sur assiette</vt:lpstr>
      <vt:lpstr>Service sur plats</vt:lpstr>
      <vt:lpstr>Service sur guéridon</vt:lpstr>
      <vt:lpstr>Chariot de service</vt:lpstr>
      <vt:lpstr>Service de buffet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Philippe Pache</cp:lastModifiedBy>
  <cp:revision>90</cp:revision>
  <dcterms:created xsi:type="dcterms:W3CDTF">2014-09-29T16:43:49Z</dcterms:created>
  <dcterms:modified xsi:type="dcterms:W3CDTF">2022-02-04T10:06:52Z</dcterms:modified>
</cp:coreProperties>
</file>