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0" r:id="rId3"/>
    <p:sldId id="257" r:id="rId4"/>
    <p:sldId id="260" r:id="rId5"/>
    <p:sldId id="258" r:id="rId6"/>
    <p:sldId id="262" r:id="rId7"/>
    <p:sldId id="263" r:id="rId8"/>
    <p:sldId id="264" r:id="rId9"/>
    <p:sldId id="268" r:id="rId10"/>
    <p:sldId id="259" r:id="rId11"/>
    <p:sldId id="265" r:id="rId12"/>
    <p:sldId id="266" r:id="rId13"/>
    <p:sldId id="275" r:id="rId14"/>
    <p:sldId id="267" r:id="rId15"/>
    <p:sldId id="271" r:id="rId16"/>
    <p:sldId id="272" r:id="rId17"/>
    <p:sldId id="273" r:id="rId18"/>
    <p:sldId id="261" r:id="rId19"/>
    <p:sldId id="269" r:id="rId20"/>
    <p:sldId id="27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-126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614249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567023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0483053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06236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870666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315025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048893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2461511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5805739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23677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3404299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1C8ABF-16EB-422E-8607-7DB25ABF40AC}" type="datetimeFigureOut">
              <a:rPr lang="fr-CH" smtClean="0"/>
              <a:t>27.03.2015</a:t>
            </a:fld>
            <a:endParaRPr lang="fr-CH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715CAC-B407-4494-B316-8AF892DCCA48}" type="slidenum">
              <a:rPr lang="fr-CH" smtClean="0"/>
              <a:t>‹N°›</a:t>
            </a:fld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4210727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youtube.com/watch?v=pB4ASdELBbQ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9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8561" y="2374893"/>
            <a:ext cx="11207827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3200" b="1" dirty="0" smtClean="0"/>
              <a:t>Les germes et les pousses proviennent de graines dont on peut consommer les feuilles, les tiges, les tubercules ou les fruits.</a:t>
            </a:r>
          </a:p>
          <a:p>
            <a:endParaRPr lang="fr-CH" sz="3200" b="1" dirty="0" smtClean="0"/>
          </a:p>
          <a:p>
            <a:r>
              <a:rPr lang="fr-CH" sz="3200" b="1" dirty="0" smtClean="0"/>
              <a:t>Quelques fines herbes peuvent aussi être mises à germer.</a:t>
            </a:r>
          </a:p>
          <a:p>
            <a:endParaRPr lang="fr-CH" sz="3200" b="1" dirty="0" smtClean="0"/>
          </a:p>
          <a:p>
            <a:r>
              <a:rPr lang="fr-CH" sz="3200" b="1" dirty="0" smtClean="0"/>
              <a:t>On peut aussi trouver des pousses/germes de légumineuses.</a:t>
            </a:r>
          </a:p>
          <a:p>
            <a:endParaRPr lang="fr-CH" sz="3600" dirty="0"/>
          </a:p>
        </p:txBody>
      </p:sp>
      <p:sp>
        <p:nvSpPr>
          <p:cNvPr id="6" name="ZoneTexte 5"/>
          <p:cNvSpPr txBox="1"/>
          <p:nvPr/>
        </p:nvSpPr>
        <p:spPr>
          <a:xfrm>
            <a:off x="1826856" y="469004"/>
            <a:ext cx="8491235" cy="120032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72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pousses végétales</a:t>
            </a:r>
            <a:endParaRPr lang="fr-CH" sz="7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3576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6166" y="1493134"/>
            <a:ext cx="10515600" cy="3690041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r-CH" sz="88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Pousses de légumes, plantes et fines herbes</a:t>
            </a:r>
            <a:endParaRPr lang="fr-CH" sz="88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8908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850" y="390294"/>
            <a:ext cx="6021594" cy="4005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0811" y="1888532"/>
            <a:ext cx="6411473" cy="47811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ZoneTexte 5"/>
          <p:cNvSpPr txBox="1"/>
          <p:nvPr/>
        </p:nvSpPr>
        <p:spPr>
          <a:xfrm>
            <a:off x="1857790" y="5029641"/>
            <a:ext cx="298171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b="1" dirty="0" smtClean="0"/>
              <a:t>Pousses </a:t>
            </a:r>
            <a:r>
              <a:rPr lang="fr-CH" sz="3200" b="1" dirty="0" smtClean="0"/>
              <a:t>d’</a:t>
            </a:r>
            <a:r>
              <a:rPr lang="fr-CH" sz="3200" b="1" dirty="0" err="1" smtClean="0"/>
              <a:t>alfalfa</a:t>
            </a:r>
            <a:endParaRPr lang="fr-CH" sz="3200" b="1" dirty="0" smtClean="0"/>
          </a:p>
          <a:p>
            <a:pPr algn="ctr"/>
            <a:r>
              <a:rPr lang="fr-CH" sz="3200" b="1" dirty="0" smtClean="0"/>
              <a:t>(luzerne)</a:t>
            </a:r>
            <a:endParaRPr lang="fr-CH" sz="3200" b="1" dirty="0"/>
          </a:p>
        </p:txBody>
      </p:sp>
    </p:spTree>
    <p:extLst>
      <p:ext uri="{BB962C8B-B14F-4D97-AF65-F5344CB8AC3E}">
        <p14:creationId xmlns:p14="http://schemas.microsoft.com/office/powerpoint/2010/main" val="115002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184650" y="5722406"/>
            <a:ext cx="544065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Pousses de betterave rouge</a:t>
            </a:r>
            <a:endParaRPr lang="fr-C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263" y="3398677"/>
            <a:ext cx="4683967" cy="3122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54" y="329584"/>
            <a:ext cx="7000098" cy="53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16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46" y="1411959"/>
            <a:ext cx="381000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66" y="411480"/>
            <a:ext cx="7638653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http://2.bp.blogspot.com/_ZuCXX-fRozo/S3KzYQTQrxI/AAAAAAAAAjI/7og_bDOW_LA/s400/Kaiwar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420" y="2454275"/>
            <a:ext cx="3810000" cy="331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758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929" y="165252"/>
            <a:ext cx="4089251" cy="6149249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8450" y="2490729"/>
            <a:ext cx="5426725" cy="3635906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77079" y="1509311"/>
            <a:ext cx="3470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Pousses d’oignon</a:t>
            </a:r>
            <a:endParaRPr lang="fr-CH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668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3" y="407666"/>
            <a:ext cx="5490232" cy="3716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263" y="2265898"/>
            <a:ext cx="5865845" cy="439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5411754" y="209557"/>
            <a:ext cx="4336956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Pousses de basilic</a:t>
            </a:r>
            <a:endParaRPr lang="fr-C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953786" y="5654348"/>
            <a:ext cx="5323252" cy="76944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Pousses  de moutarde</a:t>
            </a:r>
            <a:endParaRPr lang="fr-C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274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83" y="450133"/>
            <a:ext cx="7989142" cy="6050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8814848" y="2252450"/>
            <a:ext cx="2926122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Mesclun</a:t>
            </a:r>
          </a:p>
          <a:p>
            <a:pPr algn="ctr"/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 mélange</a:t>
            </a:r>
          </a:p>
          <a:p>
            <a:pPr algn="ctr"/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pousses</a:t>
            </a:r>
            <a:endParaRPr lang="fr-C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0822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99218" y="244124"/>
            <a:ext cx="9157855" cy="1006475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/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Conservation </a:t>
            </a:r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stockage des pousses</a:t>
            </a:r>
            <a:endParaRPr lang="fr-CH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03562" y="1363066"/>
            <a:ext cx="10792691" cy="526297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/>
              <a:t>Il faut conserver les graines au frigo dans un récipient fermé</a:t>
            </a:r>
            <a:r>
              <a:rPr lang="fr-CH" sz="2400" b="1" dirty="0" smtClean="0"/>
              <a:t>.</a:t>
            </a:r>
          </a:p>
          <a:p>
            <a:r>
              <a:rPr lang="fr-CH" sz="2400" b="1" dirty="0" smtClean="0"/>
              <a:t> </a:t>
            </a:r>
          </a:p>
          <a:p>
            <a:endParaRPr lang="fr-CH" sz="2400" b="1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/>
              <a:t>Ce sont des denrées fragiles et très périssables. Durée de stockage très </a:t>
            </a:r>
            <a:r>
              <a:rPr lang="fr-CH" sz="2400" b="1" dirty="0" smtClean="0"/>
              <a:t>courte.</a:t>
            </a:r>
            <a:endParaRPr lang="fr-CH" sz="2400" b="1" dirty="0"/>
          </a:p>
          <a:p>
            <a:endParaRPr lang="fr-CH" sz="2400" b="1" dirty="0" smtClean="0"/>
          </a:p>
          <a:p>
            <a:endParaRPr lang="fr-CH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/>
              <a:t>R</a:t>
            </a:r>
            <a:r>
              <a:rPr lang="fr-CH" sz="2400" b="1" dirty="0" smtClean="0"/>
              <a:t>incez-les </a:t>
            </a:r>
            <a:r>
              <a:rPr lang="fr-CH" sz="2400" b="1" dirty="0"/>
              <a:t>tous les deux jours et ne </a:t>
            </a:r>
            <a:r>
              <a:rPr lang="fr-CH" sz="2400" b="1" dirty="0" smtClean="0"/>
              <a:t>pas les </a:t>
            </a:r>
            <a:r>
              <a:rPr lang="fr-CH" sz="2400" b="1" dirty="0" smtClean="0"/>
              <a:t>laissez tremper trop </a:t>
            </a:r>
            <a:r>
              <a:rPr lang="fr-CH" sz="2400" b="1" dirty="0"/>
              <a:t>longtemps : </a:t>
            </a:r>
            <a:endParaRPr lang="fr-CH" sz="2400" b="1" dirty="0" smtClean="0"/>
          </a:p>
          <a:p>
            <a:r>
              <a:rPr lang="fr-CH" sz="2400" b="1" dirty="0"/>
              <a:t> </a:t>
            </a:r>
            <a:r>
              <a:rPr lang="fr-CH" sz="2400" b="1" dirty="0" smtClean="0"/>
              <a:t>    </a:t>
            </a:r>
            <a:r>
              <a:rPr lang="fr-CH" sz="2400" b="1" dirty="0" smtClean="0"/>
              <a:t>vous </a:t>
            </a:r>
            <a:r>
              <a:rPr lang="fr-CH" sz="2400" b="1" dirty="0"/>
              <a:t>perdriez l'avantage d'avoir des graines fraîches riches en vitamines</a:t>
            </a:r>
            <a:r>
              <a:rPr lang="fr-CH" sz="2400" b="1" dirty="0" smtClean="0"/>
              <a:t>.</a:t>
            </a:r>
          </a:p>
          <a:p>
            <a:endParaRPr lang="fr-CH" sz="2400" b="1" dirty="0" smtClean="0"/>
          </a:p>
          <a:p>
            <a:endParaRPr lang="fr-CH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Eventuellement les blanchir</a:t>
            </a:r>
            <a:endParaRPr lang="fr-CH" sz="2400" b="1" dirty="0" smtClean="0"/>
          </a:p>
          <a:p>
            <a:endParaRPr lang="fr-CH" sz="2400" b="1" dirty="0" smtClean="0"/>
          </a:p>
          <a:p>
            <a:endParaRPr lang="fr-CH" sz="24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CH" sz="2400" b="1" dirty="0" smtClean="0"/>
              <a:t>Ne pas</a:t>
            </a:r>
            <a:r>
              <a:rPr lang="fr-CH" sz="2400" b="1" dirty="0" smtClean="0"/>
              <a:t> </a:t>
            </a:r>
            <a:r>
              <a:rPr lang="fr-CH" sz="2400" b="1" dirty="0" smtClean="0"/>
              <a:t>les laisse trop longtemps au chaud, elles </a:t>
            </a:r>
            <a:r>
              <a:rPr lang="fr-CH" sz="2400" b="1" dirty="0" smtClean="0"/>
              <a:t>peuvent </a:t>
            </a:r>
            <a:r>
              <a:rPr lang="fr-CH" sz="2400" b="1" dirty="0" smtClean="0"/>
              <a:t>fermenter ou </a:t>
            </a:r>
            <a:r>
              <a:rPr lang="fr-CH" sz="2400" b="1" dirty="0" smtClean="0"/>
              <a:t>moisir</a:t>
            </a:r>
            <a:r>
              <a:rPr lang="fr-CH" sz="2400" b="1" dirty="0" smtClean="0"/>
              <a:t>.</a:t>
            </a:r>
            <a:endParaRPr lang="fr-CH" sz="2400" b="1" dirty="0"/>
          </a:p>
        </p:txBody>
      </p:sp>
    </p:spTree>
    <p:extLst>
      <p:ext uri="{BB962C8B-B14F-4D97-AF65-F5344CB8AC3E}">
        <p14:creationId xmlns:p14="http://schemas.microsoft.com/office/powerpoint/2010/main" val="88013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4316" y="4435201"/>
            <a:ext cx="1118579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 smtClean="0"/>
              <a:t>Leur </a:t>
            </a:r>
            <a:r>
              <a:rPr lang="fr-CH" dirty="0" smtClean="0"/>
              <a:t>valeur vient avant tout de leur teneur en </a:t>
            </a:r>
            <a:r>
              <a:rPr lang="fr-CH" b="1" u="sng" dirty="0" smtClean="0"/>
              <a:t>protéines et fibres </a:t>
            </a:r>
            <a:r>
              <a:rPr lang="fr-CH" b="1" u="sng" dirty="0" smtClean="0"/>
              <a:t>alimentaires</a:t>
            </a:r>
            <a:r>
              <a:rPr lang="fr-CH" b="1" dirty="0" smtClean="0"/>
              <a:t>.</a:t>
            </a:r>
            <a:endParaRPr lang="fr-CH" b="1" dirty="0"/>
          </a:p>
        </p:txBody>
      </p:sp>
      <p:sp>
        <p:nvSpPr>
          <p:cNvPr id="6" name="Rectangle 5"/>
          <p:cNvSpPr/>
          <p:nvPr/>
        </p:nvSpPr>
        <p:spPr>
          <a:xfrm>
            <a:off x="1776083" y="702867"/>
            <a:ext cx="3847050" cy="144655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Valeurs</a:t>
            </a:r>
          </a:p>
          <a:p>
            <a:pPr algn="ctr"/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nutritives</a:t>
            </a:r>
            <a:endParaRPr lang="fr-C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216" y="3393268"/>
            <a:ext cx="116925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dirty="0"/>
              <a:t>Avec un apport naturel en </a:t>
            </a:r>
            <a:r>
              <a:rPr lang="fr-CH" b="1" u="sng" dirty="0"/>
              <a:t>vitamines</a:t>
            </a:r>
            <a:r>
              <a:rPr lang="fr-CH" dirty="0"/>
              <a:t>, les graines germées subissent des transformations qui les rendent plus </a:t>
            </a:r>
            <a:r>
              <a:rPr lang="fr-CH" b="1" u="sng" dirty="0" smtClean="0"/>
              <a:t>digestes</a:t>
            </a:r>
            <a:r>
              <a:rPr lang="fr-CH" b="1" dirty="0" smtClean="0"/>
              <a:t>.</a:t>
            </a:r>
          </a:p>
          <a:p>
            <a:endParaRPr lang="fr-CH" b="1" dirty="0" smtClean="0"/>
          </a:p>
        </p:txBody>
      </p:sp>
      <p:sp>
        <p:nvSpPr>
          <p:cNvPr id="9" name="Rectangle 8"/>
          <p:cNvSpPr/>
          <p:nvPr/>
        </p:nvSpPr>
        <p:spPr>
          <a:xfrm>
            <a:off x="265216" y="5335074"/>
            <a:ext cx="11692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CH" b="1" dirty="0" smtClean="0"/>
          </a:p>
          <a:p>
            <a:r>
              <a:rPr lang="fr-CH" dirty="0"/>
              <a:t>U</a:t>
            </a:r>
            <a:r>
              <a:rPr lang="fr-CH" dirty="0" smtClean="0"/>
              <a:t>ne </a:t>
            </a:r>
            <a:r>
              <a:rPr lang="fr-CH" dirty="0"/>
              <a:t>alimentation uniquement constituée de germes ne peut être suffisante, elle doit être complétée d'un apport soit de vitamines, soit d'autres types d'aliments, afin d'éviter des </a:t>
            </a:r>
            <a:r>
              <a:rPr lang="fr-CH" dirty="0" smtClean="0"/>
              <a:t>carences.</a:t>
            </a:r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18199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3594904" cy="1325563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fr-CH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Utilisations</a:t>
            </a:r>
            <a:endParaRPr lang="fr-CH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fr-CH" dirty="0" smtClean="0"/>
          </a:p>
          <a:p>
            <a:r>
              <a:rPr lang="fr-CH" dirty="0" smtClean="0"/>
              <a:t> 	</a:t>
            </a:r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Salades </a:t>
            </a:r>
          </a:p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Potages</a:t>
            </a:r>
          </a:p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Sur le pain </a:t>
            </a:r>
          </a:p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Mets de riz, de légumes et les potées</a:t>
            </a:r>
          </a:p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Mets au fromage blanc</a:t>
            </a:r>
          </a:p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Préparations chaudes (galettes, omelettes, etc.)</a:t>
            </a:r>
          </a:p>
          <a:p>
            <a:r>
              <a:rPr lang="fr-CH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	Mueslis, </a:t>
            </a:r>
            <a:r>
              <a:rPr lang="fr-CH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etc</a:t>
            </a:r>
            <a:endParaRPr lang="fr-CH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CH" dirty="0"/>
          </a:p>
        </p:txBody>
      </p:sp>
    </p:spTree>
    <p:extLst>
      <p:ext uri="{BB962C8B-B14F-4D97-AF65-F5344CB8AC3E}">
        <p14:creationId xmlns:p14="http://schemas.microsoft.com/office/powerpoint/2010/main" val="1732056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59035" y="412976"/>
            <a:ext cx="1130697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est possible d'utiliser presque toutes les graines germées dans l'alimentation</a:t>
            </a:r>
            <a:r>
              <a:rPr lang="fr-CH" sz="2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endParaRPr lang="fr-C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légumineuses </a:t>
            </a:r>
            <a:r>
              <a:rPr lang="fr-C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CH" sz="2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alfalfa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(ou luzerne), fenugrec, haricot mungo, lentille, pois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chiche…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céréales </a:t>
            </a:r>
            <a:r>
              <a:rPr lang="fr-C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avoine, blé, maïs, millet,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orge,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sarrasin, seigle, quinoa, riz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oléagineux </a:t>
            </a:r>
            <a:r>
              <a:rPr lang="fr-C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sésame, tournesol, avec les fruits oléagineux : amandes,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noisettes…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légumes </a:t>
            </a:r>
            <a:r>
              <a:rPr lang="fr-C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brocoli, carotte, céleri, choux, épinard, fenouil, navet, oignon,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poireau.. .</a:t>
            </a:r>
            <a:endParaRPr lang="fr-CH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mucilagineux </a:t>
            </a:r>
            <a:r>
              <a:rPr lang="fr-CH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cresson, lin, roquette, moutarde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CH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fr-CH" sz="2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fr-CH" sz="24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xception</a:t>
            </a:r>
            <a:r>
              <a:rPr lang="fr-CH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: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celles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qui ont des parties toxiques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tomates (solanacées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général), l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es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aubergines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 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</a:t>
            </a:r>
            <a:r>
              <a:rPr lang="fr-CH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CH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rhubarbe </a:t>
            </a:r>
          </a:p>
        </p:txBody>
      </p:sp>
    </p:spTree>
    <p:extLst>
      <p:ext uri="{BB962C8B-B14F-4D97-AF65-F5344CB8AC3E}">
        <p14:creationId xmlns:p14="http://schemas.microsoft.com/office/powerpoint/2010/main" val="474046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6868886" cy="1325563"/>
          </a:xfrm>
        </p:spPr>
        <p:txBody>
          <a:bodyPr/>
          <a:lstStyle/>
          <a:p>
            <a:pPr algn="ctr"/>
            <a:r>
              <a:rPr lang="fr-CH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Germination d’une graine</a:t>
            </a:r>
            <a:endParaRPr lang="fr-CH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2191" y="1723637"/>
            <a:ext cx="6997600" cy="4005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73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82983" y="1333046"/>
            <a:ext cx="7619825" cy="39143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fr-CH" sz="96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Pousses de céréales</a:t>
            </a:r>
            <a:endParaRPr lang="fr-CH" sz="96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719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7425369" y="1443210"/>
            <a:ext cx="29888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Pousses de blé</a:t>
            </a:r>
            <a:endParaRPr lang="fr-CH" sz="3600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725" y="473244"/>
            <a:ext cx="6123313" cy="43415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2923" y="2683818"/>
            <a:ext cx="5050611" cy="3769834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566229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16166" y="2843921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fr-CH" sz="8800" b="1" dirty="0" smtClean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Pousses de légumineuses</a:t>
            </a:r>
            <a:endParaRPr lang="fr-CH" sz="8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962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50" y="445491"/>
            <a:ext cx="4928542" cy="32702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2471" y="3118565"/>
            <a:ext cx="7595118" cy="32457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ZoneTexte 5"/>
          <p:cNvSpPr txBox="1"/>
          <p:nvPr/>
        </p:nvSpPr>
        <p:spPr>
          <a:xfrm>
            <a:off x="5247192" y="1775540"/>
            <a:ext cx="479682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3600" b="1" dirty="0" smtClean="0"/>
              <a:t>Pousses fève de soja ou </a:t>
            </a:r>
          </a:p>
          <a:p>
            <a:pPr algn="ctr"/>
            <a:r>
              <a:rPr lang="fr-CH" sz="3600" b="1" dirty="0" smtClean="0"/>
              <a:t>Haricots mungo</a:t>
            </a:r>
            <a:endParaRPr lang="fr-CH" sz="3600" b="1" dirty="0"/>
          </a:p>
        </p:txBody>
      </p:sp>
    </p:spTree>
    <p:extLst>
      <p:ext uri="{BB962C8B-B14F-4D97-AF65-F5344CB8AC3E}">
        <p14:creationId xmlns:p14="http://schemas.microsoft.com/office/powerpoint/2010/main" val="256459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15" y="139161"/>
            <a:ext cx="3483137" cy="35237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3032" y="2068999"/>
            <a:ext cx="6523253" cy="4319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ZoneTexte 5"/>
          <p:cNvSpPr txBox="1"/>
          <p:nvPr/>
        </p:nvSpPr>
        <p:spPr>
          <a:xfrm>
            <a:off x="5017463" y="1159901"/>
            <a:ext cx="390312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CH" sz="3600" b="1" dirty="0" smtClean="0"/>
              <a:t>Pousses de lentilles</a:t>
            </a:r>
            <a:endParaRPr lang="fr-CH" sz="36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5" y="3529621"/>
            <a:ext cx="3812295" cy="28592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245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0537" y="2618898"/>
            <a:ext cx="5037521" cy="3772782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6290631" y="1883884"/>
            <a:ext cx="31892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600" b="1" dirty="0" smtClean="0"/>
              <a:t>Pousses de pois</a:t>
            </a:r>
            <a:endParaRPr lang="fr-CH" sz="36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1" y="395918"/>
            <a:ext cx="5350460" cy="362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9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493" y="605928"/>
            <a:ext cx="6102395" cy="5673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ZoneTexte 4"/>
          <p:cNvSpPr txBox="1"/>
          <p:nvPr/>
        </p:nvSpPr>
        <p:spPr>
          <a:xfrm>
            <a:off x="7859523" y="2774950"/>
            <a:ext cx="2908168" cy="144655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Pousses de</a:t>
            </a:r>
          </a:p>
          <a:p>
            <a:pPr algn="ctr"/>
            <a:r>
              <a:rPr lang="fr-CH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pois chiche</a:t>
            </a:r>
            <a:endParaRPr lang="fr-CH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083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373</Words>
  <Application>Microsoft Office PowerPoint</Application>
  <PresentationFormat>Personnalisé</PresentationFormat>
  <Paragraphs>71</Paragraphs>
  <Slides>20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Thème Office</vt:lpstr>
      <vt:lpstr>Présentation PowerPoint</vt:lpstr>
      <vt:lpstr>Présentation PowerPoint</vt:lpstr>
      <vt:lpstr>Pousses de céréales</vt:lpstr>
      <vt:lpstr>Présentation PowerPoint</vt:lpstr>
      <vt:lpstr>Pousses de légumineuses</vt:lpstr>
      <vt:lpstr>Présentation PowerPoint</vt:lpstr>
      <vt:lpstr>Présentation PowerPoint</vt:lpstr>
      <vt:lpstr>Présentation PowerPoint</vt:lpstr>
      <vt:lpstr>Présentation PowerPoint</vt:lpstr>
      <vt:lpstr>Pousses de légumes, plantes et fines herbes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Conservation et stockage des pousses</vt:lpstr>
      <vt:lpstr>Présentation PowerPoint</vt:lpstr>
      <vt:lpstr>Utilisations</vt:lpstr>
      <vt:lpstr>Germination d’une graine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Frédéric Ledoux</dc:creator>
  <cp:lastModifiedBy>michel</cp:lastModifiedBy>
  <cp:revision>30</cp:revision>
  <dcterms:created xsi:type="dcterms:W3CDTF">2014-03-23T14:29:19Z</dcterms:created>
  <dcterms:modified xsi:type="dcterms:W3CDTF">2015-03-27T08:40:11Z</dcterms:modified>
</cp:coreProperties>
</file>