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21/05/2015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Produits fruitiers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62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Jus de fruits</a:t>
            </a:r>
            <a:endParaRPr lang="fr-C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322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Fruits confits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038600" cy="23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648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Confiture</a:t>
            </a:r>
            <a:endParaRPr lang="fr-CH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60744"/>
            <a:ext cx="4038600" cy="40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190" y="1600200"/>
            <a:ext cx="34966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Marmelade</a:t>
            </a:r>
            <a:endParaRPr lang="fr-C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88" y="1600200"/>
            <a:ext cx="32162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91168"/>
            <a:ext cx="4038600" cy="294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Gelée de fruits</a:t>
            </a:r>
            <a:endParaRPr lang="fr-C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1905794"/>
            <a:ext cx="27051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501922" cy="24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Conserves de fruits</a:t>
            </a:r>
            <a:endParaRPr lang="fr-C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81649"/>
            <a:ext cx="4038600" cy="29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325745"/>
            <a:ext cx="4038600" cy="10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Fruits à la moutarde</a:t>
            </a:r>
            <a:endParaRPr lang="fr-C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237" y="2515394"/>
            <a:ext cx="26765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81059"/>
            <a:ext cx="4038600" cy="416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fruits séchés</a:t>
            </a:r>
            <a:endParaRPr lang="fr-C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88840"/>
            <a:ext cx="4038600" cy="25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34375" cy="22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Purée de fruits</a:t>
            </a:r>
            <a:endParaRPr lang="fr-C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81" y="1600200"/>
            <a:ext cx="57608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25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Produits fruitiers</vt:lpstr>
      <vt:lpstr>Fruits confits</vt:lpstr>
      <vt:lpstr>Confiture</vt:lpstr>
      <vt:lpstr>Marmelade</vt:lpstr>
      <vt:lpstr>Gelée de fruits</vt:lpstr>
      <vt:lpstr>Conserves de fruits</vt:lpstr>
      <vt:lpstr>Fruits à la moutarde</vt:lpstr>
      <vt:lpstr>Les fruits séchés</vt:lpstr>
      <vt:lpstr>Purée de fruits</vt:lpstr>
      <vt:lpstr>Jus de fruits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Produits fruitiers</dc:title>
  <dc:creator>michel</dc:creator>
  <cp:lastModifiedBy>michel</cp:lastModifiedBy>
  <cp:revision>15</cp:revision>
  <dcterms:created xsi:type="dcterms:W3CDTF">2015-05-19T07:32:06Z</dcterms:created>
  <dcterms:modified xsi:type="dcterms:W3CDTF">2015-05-21T06:46:05Z</dcterms:modified>
</cp:coreProperties>
</file>