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18.09.2019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September 18,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Wednesday, September 18,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</a:t>
            </a:r>
            <a:r>
              <a:rPr lang="fr-FR" b="1" dirty="0"/>
              <a:t>s</a:t>
            </a:r>
            <a:r>
              <a:rPr lang="fr-FR" b="1" dirty="0" smtClean="0"/>
              <a:t>auces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sauce-dijon-romarin-960x65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4" y="3257591"/>
            <a:ext cx="3352017" cy="2273087"/>
          </a:xfrm>
          <a:prstGeom prst="rect">
            <a:avLst/>
          </a:prstGeom>
        </p:spPr>
      </p:pic>
      <p:pic>
        <p:nvPicPr>
          <p:cNvPr id="7" name="Image 6" descr="sauces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769458"/>
            <a:ext cx="1943999" cy="1297905"/>
          </a:xfrm>
          <a:prstGeom prst="rect">
            <a:avLst/>
          </a:prstGeom>
        </p:spPr>
      </p:pic>
      <p:pic>
        <p:nvPicPr>
          <p:cNvPr id="8" name="Image 7" descr="Espagnole-Sauce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860" y="701101"/>
            <a:ext cx="1753728" cy="155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Fonctions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Selon la </a:t>
            </a:r>
            <a:r>
              <a:rPr lang="fr-FR" b="1" dirty="0" smtClean="0"/>
              <a:t>méthode</a:t>
            </a:r>
            <a:r>
              <a:rPr lang="fr-FR" dirty="0" smtClean="0"/>
              <a:t> de cuisson choisie, les aliments perdent plus ou moins de substances aromatiques</a:t>
            </a:r>
          </a:p>
          <a:p>
            <a:r>
              <a:rPr lang="fr-FR" dirty="0" smtClean="0"/>
              <a:t>Elles doivent donc être </a:t>
            </a:r>
            <a:r>
              <a:rPr lang="fr-FR" b="1" dirty="0" smtClean="0"/>
              <a:t>recueillies</a:t>
            </a:r>
            <a:r>
              <a:rPr lang="fr-FR" dirty="0" smtClean="0"/>
              <a:t> et </a:t>
            </a:r>
            <a:r>
              <a:rPr lang="fr-FR" b="1" dirty="0" smtClean="0"/>
              <a:t>rajoutées</a:t>
            </a:r>
            <a:r>
              <a:rPr lang="fr-FR" dirty="0" smtClean="0"/>
              <a:t> au mets</a:t>
            </a:r>
          </a:p>
          <a:p>
            <a:r>
              <a:rPr lang="fr-FR" dirty="0" smtClean="0"/>
              <a:t>Par ailleurs, il y a des aliments qui ont peu d’</a:t>
            </a:r>
            <a:r>
              <a:rPr lang="fr-FR" b="1" dirty="0" smtClean="0"/>
              <a:t>arômes</a:t>
            </a:r>
            <a:r>
              <a:rPr lang="fr-FR" dirty="0" smtClean="0"/>
              <a:t> en eux-mêmes, de sorte qu’il faut y ajouter des saveurs appropriées</a:t>
            </a:r>
            <a:endParaRPr lang="fr-FR" dirty="0"/>
          </a:p>
        </p:txBody>
      </p:sp>
      <p:pic>
        <p:nvPicPr>
          <p:cNvPr id="3" name="Espace réservé du contenu 2" descr="61920166sauce-jpg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13" b="-75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Fonctions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850786"/>
            <a:ext cx="3566160" cy="435131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Il en résulte les </a:t>
            </a:r>
            <a:r>
              <a:rPr lang="fr-FR" b="1" dirty="0" smtClean="0"/>
              <a:t>2 fonctions </a:t>
            </a:r>
            <a:r>
              <a:rPr lang="fr-FR" dirty="0" smtClean="0"/>
              <a:t>principales suivantes pour les sauces :</a:t>
            </a:r>
          </a:p>
          <a:p>
            <a:pPr>
              <a:buFont typeface="Wingdings" charset="2"/>
              <a:buChar char="Ø"/>
            </a:pPr>
            <a:r>
              <a:rPr lang="fr-FR" b="1" i="1" dirty="0" smtClean="0"/>
              <a:t>Restituer les substances aromatiques perdues à la cuisson : dans ce cas la sauce est préparée avec le fond de cuisson ou de rôtissage (p. ex. sauces brunes et blanches)</a:t>
            </a:r>
          </a:p>
          <a:p>
            <a:pPr>
              <a:buFont typeface="Wingdings" charset="2"/>
              <a:buChar char="Ø"/>
            </a:pPr>
            <a:r>
              <a:rPr lang="fr-FR" b="1" i="1" dirty="0" smtClean="0"/>
              <a:t>Compléter et équilibrer un mets (p. ex. sauce tomate, au beurre, vinaigrette, mayonnaise)</a:t>
            </a:r>
            <a:endParaRPr lang="fr-FR" b="1" i="1" dirty="0"/>
          </a:p>
        </p:txBody>
      </p:sp>
      <p:pic>
        <p:nvPicPr>
          <p:cNvPr id="3" name="Espace réservé du contenu 2" descr="sauce-béarnais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6" b="-50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52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Conditions pour une </a:t>
            </a:r>
            <a:br>
              <a:rPr lang="fr-FR" b="1" dirty="0" smtClean="0"/>
            </a:br>
            <a:r>
              <a:rPr lang="fr-FR" b="1" dirty="0" smtClean="0"/>
              <a:t>bonne sauce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fr-FR" b="1" i="1" dirty="0" smtClean="0"/>
              <a:t>Matières </a:t>
            </a:r>
            <a:r>
              <a:rPr lang="fr-FR" b="1" i="1" dirty="0" smtClean="0"/>
              <a:t>premières parfaites en quantité suffisante</a:t>
            </a:r>
          </a:p>
          <a:p>
            <a:pPr>
              <a:buFont typeface="Wingdings" charset="2"/>
              <a:buChar char="Ø"/>
            </a:pPr>
            <a:r>
              <a:rPr lang="fr-FR" b="1" i="1" dirty="0" smtClean="0"/>
              <a:t>Fonds relevés d’une saveur pure</a:t>
            </a:r>
          </a:p>
          <a:p>
            <a:pPr>
              <a:buFont typeface="Wingdings" charset="2"/>
              <a:buChar char="Ø"/>
            </a:pPr>
            <a:r>
              <a:rPr lang="fr-FR" b="1" i="1" dirty="0" smtClean="0"/>
              <a:t>Herbes fraîches, utilisées avec modération et de manière ciblée</a:t>
            </a:r>
          </a:p>
          <a:p>
            <a:pPr>
              <a:buFont typeface="Wingdings" charset="2"/>
              <a:buChar char="Ø"/>
            </a:pPr>
            <a:r>
              <a:rPr lang="fr-FR" b="1" i="1" dirty="0" smtClean="0"/>
              <a:t>Uniquement des vins et spiritueux de bonne qualité</a:t>
            </a:r>
            <a:endParaRPr lang="fr-FR" b="1" i="1" dirty="0"/>
          </a:p>
        </p:txBody>
      </p:sp>
      <p:pic>
        <p:nvPicPr>
          <p:cNvPr id="6" name="Espace réservé du contenu 5" descr="17_fnn5g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59" r="-218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74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Marques distinctives d’une bonne sauce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303640"/>
            <a:ext cx="3566160" cy="330778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Elle a une </a:t>
            </a:r>
            <a:r>
              <a:rPr lang="fr-FR" sz="2400" b="1" dirty="0" smtClean="0"/>
              <a:t>apparence</a:t>
            </a:r>
            <a:r>
              <a:rPr lang="fr-FR" sz="2400" dirty="0" smtClean="0"/>
              <a:t> appétissante</a:t>
            </a:r>
          </a:p>
          <a:p>
            <a:r>
              <a:rPr lang="fr-FR" sz="2400" dirty="0" smtClean="0"/>
              <a:t>Elle est en principe d’une </a:t>
            </a:r>
            <a:r>
              <a:rPr lang="fr-FR" sz="2400" b="1" dirty="0" smtClean="0"/>
              <a:t>consistance</a:t>
            </a:r>
            <a:r>
              <a:rPr lang="fr-FR" sz="2400" dirty="0" smtClean="0"/>
              <a:t> légère</a:t>
            </a:r>
          </a:p>
          <a:p>
            <a:r>
              <a:rPr lang="fr-FR" sz="2400" dirty="0" smtClean="0"/>
              <a:t>Elle a une </a:t>
            </a:r>
            <a:r>
              <a:rPr lang="fr-FR" sz="2400" b="1" dirty="0" smtClean="0"/>
              <a:t>saveur</a:t>
            </a:r>
            <a:r>
              <a:rPr lang="fr-FR" sz="2400" dirty="0" smtClean="0"/>
              <a:t> clairement définie</a:t>
            </a:r>
            <a:endParaRPr lang="fr-FR" sz="2400" dirty="0"/>
          </a:p>
        </p:txBody>
      </p:sp>
      <p:pic>
        <p:nvPicPr>
          <p:cNvPr id="6" name="Espace réservé du contenu 5" descr="ip_icon_02_Ok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6" b="-50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3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991</TotalTime>
  <Words>176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Brush Script MT</vt:lpstr>
      <vt:lpstr>Calibri</vt:lpstr>
      <vt:lpstr>Calisto MT</vt:lpstr>
      <vt:lpstr>Wingdings</vt:lpstr>
      <vt:lpstr>Capital</vt:lpstr>
      <vt:lpstr>Les sauces</vt:lpstr>
      <vt:lpstr>Fonctions</vt:lpstr>
      <vt:lpstr>Fonctions</vt:lpstr>
      <vt:lpstr>Conditions pour une  bonne sauce</vt:lpstr>
      <vt:lpstr>Marques distinctives d’une bonne sauce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pache</cp:lastModifiedBy>
  <cp:revision>47</cp:revision>
  <dcterms:created xsi:type="dcterms:W3CDTF">2014-08-25T11:46:16Z</dcterms:created>
  <dcterms:modified xsi:type="dcterms:W3CDTF">2019-09-18T13:39:12Z</dcterms:modified>
</cp:coreProperties>
</file>