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27" charset="0"/>
        <a:ea typeface="ヒラギノ角ゴ Pro W3" pitchFamily="127" charset="-128"/>
        <a:cs typeface="ヒラギノ角ゴ Pro W3" pitchFamily="127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27" charset="0"/>
        <a:ea typeface="ヒラギノ角ゴ Pro W3" pitchFamily="127" charset="-128"/>
        <a:cs typeface="ヒラギノ角ゴ Pro W3" pitchFamily="127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27" charset="0"/>
        <a:ea typeface="ヒラギノ角ゴ Pro W3" pitchFamily="127" charset="-128"/>
        <a:cs typeface="ヒラギノ角ゴ Pro W3" pitchFamily="127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27" charset="0"/>
        <a:ea typeface="ヒラギノ角ゴ Pro W3" pitchFamily="127" charset="-128"/>
        <a:cs typeface="ヒラギノ角ゴ Pro W3" pitchFamily="127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27" charset="0"/>
        <a:ea typeface="ヒラギノ角ゴ Pro W3" pitchFamily="127" charset="-128"/>
        <a:cs typeface="ヒラギノ角ゴ Pro W3" pitchFamily="12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27" charset="0"/>
        <a:ea typeface="ヒラギノ角ゴ Pro W3" pitchFamily="127" charset="-128"/>
        <a:cs typeface="ヒラギノ角ゴ Pro W3" pitchFamily="12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27" charset="0"/>
        <a:ea typeface="ヒラギノ角ゴ Pro W3" pitchFamily="127" charset="-128"/>
        <a:cs typeface="ヒラギノ角ゴ Pro W3" pitchFamily="12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27" charset="0"/>
        <a:ea typeface="ヒラギノ角ゴ Pro W3" pitchFamily="127" charset="-128"/>
        <a:cs typeface="ヒラギノ角ゴ Pro W3" pitchFamily="12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27" charset="0"/>
        <a:ea typeface="ヒラギノ角ゴ Pro W3" pitchFamily="127" charset="-128"/>
        <a:cs typeface="ヒラギノ角ゴ Pro W3" pitchFamily="12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8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279FA01-9225-47C9-A5E0-7168821B51BD}" type="datetimeFigureOut">
              <a:rPr lang="fr-CH"/>
              <a:pPr>
                <a:defRPr/>
              </a:pPr>
              <a:t>9/19/11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H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H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43004C3-19A6-42B6-8BD3-F7A4DD6AC35C}" type="slidenum">
              <a:rPr lang="fr-CH"/>
              <a:pPr>
                <a:defRPr/>
              </a:pPr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7" charset="-128"/>
        <a:cs typeface="ヒラギノ角ゴ Pro W3" pitchFamily="12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1026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Placeholder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ceholder 1026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Placeholder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laceholder 1026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Placeholder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014C7-8DA7-41FC-8E9D-513065DF4D11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Ledoux Frédéric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2144B-378D-4987-BE25-93430B0D4AD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57C61-30EA-40D6-8295-6D0DA2D45288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Ledoux Frédéric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465BB-36F7-4F58-9DF5-E29AB93ED86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54537-43D6-4445-8346-A5A8F8350532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Ledoux Frédéric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3AB1D-1024-4CA5-9220-DCEA962386C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FBD3A-7C0C-46F8-97AD-B552BB5BB815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Ledoux Frédéric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6EA5D-BCBC-42A6-AA9F-D9D14DDEC0A8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10A23-F054-4D9F-97AF-C67CCECB3605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Ledoux Frédéric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CE055-99C7-4E58-A307-DC8FF54DD8D4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78067-9236-4CF5-9D1C-152D3BDC1DE6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Ledoux Frédéric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10671-AC70-49D2-A2B7-9AD5EDD6E33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B1BFC-3D50-42B2-B49A-59370D944DB0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Ledoux Frédéric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5586D-B9A0-4980-912E-720F133227FD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E1B8F-F72D-4A2A-A1A7-BAD83C07AB1D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Ledoux Frédéric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90251-3003-46A4-A77D-084DED38E6A2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F6BC5-A25C-4D62-B265-C0B9D5F1291F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Ledoux Frédéric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17B0-029E-43E9-93D7-2E1EE1C5C857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238A2-2E2A-4355-8540-35427A32D737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Ledoux Frédéric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09035-6F9D-4B79-A59F-B01D0331C5C7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6BC82-49DB-454B-8262-0B3E2BF224BD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Ledoux Frédéric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D98EB-48F1-4EC7-B531-C4CDDC374AF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  <a:endParaRPr lang="fr-BE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CDE1984-61CA-465A-82E8-AE968559A707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BE"/>
              <a:t>Ledoux Frédéric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DCEF823-7596-4C8A-8718-87703CC80EB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127" charset="-128"/>
          <a:cs typeface="ヒラギノ角ゴ Pro W3" pitchFamily="12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ヒラギノ角ゴ Pro W3" pitchFamily="127" charset="-128"/>
          <a:cs typeface="ヒラギノ角ゴ Pro W3" pitchFamily="12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ヒラギノ角ゴ Pro W3" pitchFamily="127" charset="-128"/>
          <a:cs typeface="ヒラギノ角ゴ Pro W3" pitchFamily="12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ヒラギノ角ゴ Pro W3" pitchFamily="127" charset="-128"/>
          <a:cs typeface="ヒラギノ角ゴ Pro W3" pitchFamily="12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ヒラギノ角ゴ Pro W3" pitchFamily="127" charset="-128"/>
          <a:cs typeface="ヒラギノ角ゴ Pro W3" pitchFamily="12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ヒラギノ角ゴ Pro W3" pitchFamily="127" charset="-128"/>
          <a:cs typeface="ヒラギノ角ゴ Pro W3" pitchFamily="12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ヒラギノ角ゴ Pro W3" pitchFamily="127" charset="-128"/>
          <a:cs typeface="ヒラギノ角ゴ Pro W3" pitchFamily="12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ヒラギノ角ゴ Pro W3" pitchFamily="127" charset="-128"/>
          <a:cs typeface="ヒラギノ角ゴ Pro W3" pitchFamily="12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ヒラギノ角ゴ Pro W3" pitchFamily="127" charset="-128"/>
          <a:cs typeface="ヒラギノ角ゴ Pro W3" pitchFamily="12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127" charset="0"/>
        <a:buChar char="•"/>
        <a:defRPr sz="3200" kern="1200">
          <a:solidFill>
            <a:schemeClr val="tx1"/>
          </a:solidFill>
          <a:latin typeface="+mn-lt"/>
          <a:ea typeface="ヒラギノ角ゴ Pro W3" pitchFamily="127" charset="-128"/>
          <a:cs typeface="ヒラギノ角ゴ Pro W3" pitchFamily="12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127" charset="0"/>
        <a:buChar char="–"/>
        <a:defRPr sz="2800" kern="1200">
          <a:solidFill>
            <a:schemeClr val="tx1"/>
          </a:solidFill>
          <a:latin typeface="+mn-lt"/>
          <a:ea typeface="ヒラギノ角ゴ Pro W3" pitchFamily="127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127" charset="0"/>
        <a:buChar char="•"/>
        <a:defRPr sz="2400" kern="1200">
          <a:solidFill>
            <a:schemeClr val="tx1"/>
          </a:solidFill>
          <a:latin typeface="+mn-lt"/>
          <a:ea typeface="ヒラギノ角ゴ Pro W3" pitchFamily="127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127" charset="0"/>
        <a:buChar char="–"/>
        <a:defRPr sz="2000" kern="1200">
          <a:solidFill>
            <a:schemeClr val="tx1"/>
          </a:solidFill>
          <a:latin typeface="+mn-lt"/>
          <a:ea typeface="ヒラギノ角ゴ Pro W3" pitchFamily="127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127" charset="0"/>
        <a:buChar char="»"/>
        <a:defRPr sz="2000" kern="1200">
          <a:solidFill>
            <a:schemeClr val="tx1"/>
          </a:solidFill>
          <a:latin typeface="+mn-lt"/>
          <a:ea typeface="ヒラギノ角ゴ Pro W3" pitchFamily="127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4213" y="692150"/>
            <a:ext cx="4751387" cy="79216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Crème de légumes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4752528" cy="302433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H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Crème de carotte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H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Crème de chou fleur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H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Crème de poireau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H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Crème de brocoli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H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Crème de courge</a:t>
            </a:r>
            <a:endParaRPr lang="fr-CH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www.plataformacontraaobesidade.dgs.pt/ResourcesUser/Institucional/ViverSaudavel/Receitas/Sopas/creme%20legumes%20alho%20frances_detalh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1536700"/>
            <a:ext cx="2905125" cy="2476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avec flèche vers le bas 3"/>
          <p:cNvSpPr/>
          <p:nvPr/>
        </p:nvSpPr>
        <p:spPr>
          <a:xfrm>
            <a:off x="287363" y="1264017"/>
            <a:ext cx="3168352" cy="635128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CH" sz="1200">
                <a:solidFill>
                  <a:srgbClr val="FFFFFF"/>
                </a:solidFill>
                <a:latin typeface="Arial" pitchFamily="127" charset="0"/>
                <a:ea typeface="ヒラギノ角ゴ Pro W3" pitchFamily="127" charset="-128"/>
                <a:cs typeface="ヒラギノ角ゴ Pro W3" pitchFamily="127" charset="-128"/>
              </a:rPr>
              <a:t>Ajouter le légumes correspondant coupé et faire suer</a:t>
            </a:r>
          </a:p>
        </p:txBody>
      </p:sp>
      <p:sp>
        <p:nvSpPr>
          <p:cNvPr id="11" name="Rectangle avec flèche vers le bas 10"/>
          <p:cNvSpPr/>
          <p:nvPr/>
        </p:nvSpPr>
        <p:spPr>
          <a:xfrm>
            <a:off x="289693" y="566610"/>
            <a:ext cx="3168351" cy="683818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CH" sz="1200">
                <a:solidFill>
                  <a:srgbClr val="FFFFFF"/>
                </a:solidFill>
                <a:latin typeface="Arial" pitchFamily="127" charset="0"/>
                <a:ea typeface="ヒラギノ角ゴ Pro W3" pitchFamily="127" charset="-128"/>
                <a:cs typeface="ヒラギノ角ゴ Pro W3" pitchFamily="127" charset="-128"/>
              </a:rPr>
              <a:t>Suer le matignon dans du beurre ou </a:t>
            </a:r>
          </a:p>
          <a:p>
            <a:pPr algn="ctr"/>
            <a:r>
              <a:rPr lang="fr-CH" sz="1200">
                <a:solidFill>
                  <a:srgbClr val="FFFFFF"/>
                </a:solidFill>
                <a:latin typeface="Arial" pitchFamily="127" charset="0"/>
                <a:ea typeface="ヒラギノ角ゴ Pro W3" pitchFamily="127" charset="-128"/>
                <a:cs typeface="ヒラギノ角ゴ Pro W3" pitchFamily="127" charset="-128"/>
              </a:rPr>
              <a:t>graisse végétale</a:t>
            </a:r>
          </a:p>
        </p:txBody>
      </p:sp>
      <p:sp>
        <p:nvSpPr>
          <p:cNvPr id="14" name="Rectangle avec flèche vers le bas 13"/>
          <p:cNvSpPr/>
          <p:nvPr/>
        </p:nvSpPr>
        <p:spPr>
          <a:xfrm>
            <a:off x="286590" y="1938833"/>
            <a:ext cx="3159482" cy="790946"/>
          </a:xfrm>
          <a:prstGeom prst="downArrow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CH" sz="1200">
                <a:solidFill>
                  <a:srgbClr val="FFFFFF"/>
                </a:solidFill>
                <a:latin typeface="Arial" pitchFamily="127" charset="0"/>
                <a:ea typeface="ヒラギノ角ゴ Pro W3" pitchFamily="127" charset="-128"/>
                <a:cs typeface="ヒラギノ角ゴ Pro W3" pitchFamily="127" charset="-128"/>
              </a:rPr>
              <a:t>Saupoudrer</a:t>
            </a:r>
            <a:r>
              <a:rPr lang="fr-CH" sz="120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127" charset="0"/>
                <a:ea typeface="ヒラギノ角ゴ Pro W3" pitchFamily="127" charset="-128"/>
                <a:cs typeface="ヒラギノ角ゴ Pro W3" pitchFamily="127" charset="-128"/>
              </a:rPr>
              <a:t> </a:t>
            </a:r>
            <a:r>
              <a:rPr lang="fr-CH" sz="1200">
                <a:solidFill>
                  <a:srgbClr val="FFFFFF"/>
                </a:solidFill>
                <a:latin typeface="Arial" pitchFamily="127" charset="0"/>
                <a:ea typeface="ヒラギノ角ゴ Pro W3" pitchFamily="127" charset="-128"/>
                <a:cs typeface="ヒラギノ角ゴ Pro W3" pitchFamily="127" charset="-128"/>
              </a:rPr>
              <a:t>d’un peu de farine (singer)</a:t>
            </a:r>
          </a:p>
          <a:p>
            <a:pPr algn="ctr"/>
            <a:r>
              <a:rPr lang="fr-CH" sz="1200">
                <a:solidFill>
                  <a:srgbClr val="FFFFFF"/>
                </a:solidFill>
                <a:latin typeface="Arial" pitchFamily="127" charset="0"/>
                <a:ea typeface="ヒラギノ角ゴ Pro W3" pitchFamily="127" charset="-128"/>
                <a:cs typeface="ヒラギノ角ゴ Pro W3" pitchFamily="127" charset="-128"/>
              </a:rPr>
              <a:t>Laisser refroidir légèrement</a:t>
            </a:r>
          </a:p>
        </p:txBody>
      </p:sp>
      <p:sp>
        <p:nvSpPr>
          <p:cNvPr id="16" name="Rectangle avec flèche vers le bas 15"/>
          <p:cNvSpPr/>
          <p:nvPr/>
        </p:nvSpPr>
        <p:spPr>
          <a:xfrm>
            <a:off x="287403" y="2778304"/>
            <a:ext cx="3159477" cy="668634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CH" sz="1200">
                <a:solidFill>
                  <a:srgbClr val="FFFFFF"/>
                </a:solidFill>
                <a:latin typeface="Arial" pitchFamily="127" charset="0"/>
                <a:ea typeface="ヒラギノ角ゴ Pro W3" pitchFamily="127" charset="-128"/>
                <a:cs typeface="ヒラギノ角ゴ Pro W3" pitchFamily="127" charset="-128"/>
              </a:rPr>
              <a:t>Compléter</a:t>
            </a:r>
            <a:r>
              <a:rPr lang="fr-CH" sz="120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127" charset="0"/>
                <a:ea typeface="ヒラギノ角ゴ Pro W3" pitchFamily="127" charset="-128"/>
                <a:cs typeface="ヒラギノ角ゴ Pro W3" pitchFamily="127" charset="-128"/>
              </a:rPr>
              <a:t> </a:t>
            </a:r>
            <a:r>
              <a:rPr lang="fr-CH" sz="1200">
                <a:solidFill>
                  <a:srgbClr val="FFFFFF"/>
                </a:solidFill>
                <a:latin typeface="Arial" pitchFamily="127" charset="0"/>
                <a:ea typeface="ヒラギノ角ゴ Pro W3" pitchFamily="127" charset="-128"/>
                <a:cs typeface="ヒラギノ角ゴ Pro W3" pitchFamily="127" charset="-128"/>
              </a:rPr>
              <a:t>avec fond légumes bouillant,</a:t>
            </a:r>
          </a:p>
          <a:p>
            <a:pPr algn="ctr"/>
            <a:r>
              <a:rPr lang="fr-CH" sz="1200">
                <a:solidFill>
                  <a:srgbClr val="FFFFFF"/>
                </a:solidFill>
                <a:latin typeface="Arial" pitchFamily="127" charset="0"/>
                <a:ea typeface="ヒラギノ角ゴ Pro W3" pitchFamily="127" charset="-128"/>
                <a:cs typeface="ヒラギノ角ゴ Pro W3" pitchFamily="127" charset="-128"/>
              </a:rPr>
              <a:t>Porter à ébullition en remuant</a:t>
            </a:r>
          </a:p>
        </p:txBody>
      </p:sp>
      <p:sp>
        <p:nvSpPr>
          <p:cNvPr id="18" name="Rectangle avec flèche vers le bas 17"/>
          <p:cNvSpPr/>
          <p:nvPr/>
        </p:nvSpPr>
        <p:spPr>
          <a:xfrm>
            <a:off x="286221" y="3464371"/>
            <a:ext cx="3159477" cy="699704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CH" sz="1200">
                <a:solidFill>
                  <a:srgbClr val="FFFFFF"/>
                </a:solidFill>
                <a:latin typeface="Arial" pitchFamily="127" charset="0"/>
                <a:ea typeface="ヒラギノ角ゴ Pro W3" pitchFamily="127" charset="-128"/>
                <a:cs typeface="ヒラギノ角ゴ Pro W3" pitchFamily="127" charset="-128"/>
              </a:rPr>
              <a:t>Laisser bouillir, écumer</a:t>
            </a:r>
          </a:p>
        </p:txBody>
      </p:sp>
      <p:sp>
        <p:nvSpPr>
          <p:cNvPr id="20" name="Rectangle avec flèche vers le bas 19"/>
          <p:cNvSpPr/>
          <p:nvPr/>
        </p:nvSpPr>
        <p:spPr>
          <a:xfrm>
            <a:off x="285850" y="4225777"/>
            <a:ext cx="3164404" cy="721408"/>
          </a:xfrm>
          <a:prstGeom prst="downArrow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CH" sz="1200">
                <a:solidFill>
                  <a:srgbClr val="FFFFFF"/>
                </a:solidFill>
                <a:latin typeface="Arial" pitchFamily="127" charset="0"/>
                <a:ea typeface="ヒラギノ角ゴ Pro W3" pitchFamily="127" charset="-128"/>
                <a:cs typeface="ヒラギノ角ゴ Pro W3" pitchFamily="127" charset="-128"/>
              </a:rPr>
              <a:t>Passer au mixeur</a:t>
            </a:r>
          </a:p>
        </p:txBody>
      </p:sp>
      <p:sp>
        <p:nvSpPr>
          <p:cNvPr id="22" name="Rectangle avec flèche vers le bas 21"/>
          <p:cNvSpPr/>
          <p:nvPr/>
        </p:nvSpPr>
        <p:spPr>
          <a:xfrm>
            <a:off x="288147" y="4990048"/>
            <a:ext cx="3160942" cy="784139"/>
          </a:xfrm>
          <a:prstGeom prst="downArrow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CH" sz="1200">
                <a:solidFill>
                  <a:srgbClr val="FFFFFF"/>
                </a:solidFill>
                <a:latin typeface="Arial" pitchFamily="127" charset="0"/>
                <a:ea typeface="ヒラギノ角ゴ Pro W3" pitchFamily="127" charset="-128"/>
                <a:cs typeface="ヒラギノ角ゴ Pro W3" pitchFamily="127" charset="-128"/>
              </a:rPr>
              <a:t>Passer au chinois (si besoin !)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88147" y="5901734"/>
            <a:ext cx="3160942" cy="64807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CH" sz="1200">
                <a:solidFill>
                  <a:srgbClr val="FFFFFF"/>
                </a:solidFill>
                <a:latin typeface="Arial" pitchFamily="127" charset="0"/>
                <a:ea typeface="ヒラギノ角ゴ Pro W3" pitchFamily="127" charset="-128"/>
                <a:cs typeface="ヒラギノ角ゴ Pro W3" pitchFamily="127" charset="-128"/>
              </a:rPr>
              <a:t>Porter à ébullition, rectifier assaisonnement, affiner à la crème si nécessaire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919163" y="115888"/>
            <a:ext cx="1789112" cy="392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800" dirty="0"/>
              <a:t>Activités de base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5508625" y="19050"/>
            <a:ext cx="1584325" cy="392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800" dirty="0"/>
              <a:t>Justifications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876675" y="485775"/>
            <a:ext cx="511175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Acidité des légumes est éliminée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Développement des substances aromatiques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886200" y="2819400"/>
            <a:ext cx="5111750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préférence un fond de mouillement adapté au légume de base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876675" y="1919288"/>
            <a:ext cx="5111750" cy="663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CH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ヒラギノ角ゴ Pro W3" pitchFamily="127" charset="-128"/>
                <a:cs typeface="ヒラギノ角ゴ Pro W3" pitchFamily="127" charset="-128"/>
              </a:rPr>
              <a:t>Un peu de farine affine la liaison</a:t>
            </a:r>
          </a:p>
          <a:p>
            <a:pPr algn="ctr"/>
            <a:r>
              <a:rPr lang="fr-CH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ヒラギノ角ゴ Pro W3" pitchFamily="127" charset="-128"/>
                <a:cs typeface="ヒラギノ角ゴ Pro W3" pitchFamily="127" charset="-128"/>
              </a:rPr>
              <a:t>La quantité dépend de la capacité de liaison du légume</a:t>
            </a:r>
          </a:p>
          <a:p>
            <a:pPr algn="ctr"/>
            <a:r>
              <a:rPr lang="fr-CH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ヒラギノ角ゴ Pro W3" pitchFamily="127" charset="-128"/>
                <a:cs typeface="ヒラギノ角ゴ Pro W3" pitchFamily="127" charset="-128"/>
              </a:rPr>
              <a:t>Refroidir permet d’éviter la formation de grumeaux à chaud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876675" y="1284288"/>
            <a:ext cx="5111750" cy="415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 peser pour éviter potage trop épais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886200" y="3657600"/>
            <a:ext cx="5111750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Laisser mijoter juste le nécessaire afin de ménager les substances actives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886200" y="4419600"/>
            <a:ext cx="5111750" cy="474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légumes donne à la fois le liant et l’arôme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886200" y="5105400"/>
            <a:ext cx="5111750" cy="525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Permet de filtrer afin d’obtenir une texture lisse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8638" y="404813"/>
            <a:ext cx="8229600" cy="178593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liaison et  la saveur se basent avant tout sur le légume utilisé pour la préparation du potage.</a:t>
            </a:r>
            <a:br>
              <a:rPr lang="fr-C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C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C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C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tout est ensuite passé au chinois et affiné.</a:t>
            </a:r>
            <a:endParaRPr lang="fr-CH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8313" y="2997200"/>
            <a:ext cx="1366837" cy="3762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résumé: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011049" y="3724599"/>
            <a:ext cx="763284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Matière grasse + garniture aromatique + matignon légume + fond mouillement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379200" y="4307077"/>
            <a:ext cx="6264697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Liaison -&gt; cuisson -&gt; mixer -&gt; passer -&gt; affiner- &gt; dresser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68313" y="5300663"/>
            <a:ext cx="8280400" cy="6667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le dressage:</a:t>
            </a:r>
            <a:r>
              <a:rPr lang="fr-CH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peut agrémenter notre potage d’une garniture fine rappelant le légume principal, une garniture à base de pâte ou une herbe (avec parcimonie).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236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ヒラギノ角ゴ Pro W3</vt:lpstr>
      <vt:lpstr>Calibri</vt:lpstr>
      <vt:lpstr>Thème Office</vt:lpstr>
      <vt:lpstr>Crème de légumes</vt:lpstr>
      <vt:lpstr>Présentation PowerPoint</vt:lpstr>
      <vt:lpstr>La liaison et  la saveur se basent avant tout sur le légume utilisé pour la préparation du potage.  Le tout est ensuite passé au chinois et affiné.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Crème de légumes</dc:title>
  <dc:creator>The BoSS</dc:creator>
  <cp:lastModifiedBy>Phil Flo Pache</cp:lastModifiedBy>
  <cp:revision>9</cp:revision>
  <dcterms:created xsi:type="dcterms:W3CDTF">2010-09-16T11:54:25Z</dcterms:created>
  <dcterms:modified xsi:type="dcterms:W3CDTF">2011-09-19T15:49:09Z</dcterms:modified>
</cp:coreProperties>
</file>